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3" r:id="rId3"/>
    <p:sldId id="265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>
        <p:scale>
          <a:sx n="100" d="100"/>
          <a:sy n="100" d="100"/>
        </p:scale>
        <p:origin x="1392" y="39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5" d="100"/>
        <a:sy n="85" d="100"/>
      </p:scale>
      <p:origin x="0" y="1068"/>
    </p:cViewPr>
  </p:sorter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82932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63363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3014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06164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48810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8015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19358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6577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42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56427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97633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30E391B-6BD3-4E07-80FF-AB0B429FCCBE}"/>
              </a:ext>
            </a:extLst>
          </p:cNvPr>
          <p:cNvGrpSpPr/>
          <p:nvPr/>
        </p:nvGrpSpPr>
        <p:grpSpPr>
          <a:xfrm>
            <a:off x="632448" y="214308"/>
            <a:ext cx="7266215" cy="6429376"/>
            <a:chOff x="632448" y="214308"/>
            <a:chExt cx="7266215" cy="6429376"/>
          </a:xfrm>
        </p:grpSpPr>
        <p:grpSp>
          <p:nvGrpSpPr>
            <p:cNvPr id="141" name="Group 227"/>
            <p:cNvGrpSpPr>
              <a:grpSpLocks/>
            </p:cNvGrpSpPr>
            <p:nvPr/>
          </p:nvGrpSpPr>
          <p:grpSpPr bwMode="auto">
            <a:xfrm>
              <a:off x="1371769" y="1468433"/>
              <a:ext cx="1703161" cy="1736044"/>
              <a:chOff x="1480" y="1295"/>
              <a:chExt cx="1502" cy="1531"/>
            </a:xfrm>
          </p:grpSpPr>
          <p:sp>
            <p:nvSpPr>
              <p:cNvPr id="142" name="Freeform 228"/>
              <p:cNvSpPr>
                <a:spLocks/>
              </p:cNvSpPr>
              <p:nvPr/>
            </p:nvSpPr>
            <p:spPr bwMode="auto">
              <a:xfrm>
                <a:off x="2528" y="1720"/>
                <a:ext cx="256" cy="425"/>
              </a:xfrm>
              <a:custGeom>
                <a:avLst/>
                <a:gdLst>
                  <a:gd name="T0" fmla="*/ 142 w 256"/>
                  <a:gd name="T1" fmla="*/ 425 h 425"/>
                  <a:gd name="T2" fmla="*/ 227 w 256"/>
                  <a:gd name="T3" fmla="*/ 397 h 425"/>
                  <a:gd name="T4" fmla="*/ 199 w 256"/>
                  <a:gd name="T5" fmla="*/ 368 h 425"/>
                  <a:gd name="T6" fmla="*/ 227 w 256"/>
                  <a:gd name="T7" fmla="*/ 283 h 425"/>
                  <a:gd name="T8" fmla="*/ 227 w 256"/>
                  <a:gd name="T9" fmla="*/ 113 h 425"/>
                  <a:gd name="T10" fmla="*/ 256 w 256"/>
                  <a:gd name="T11" fmla="*/ 85 h 425"/>
                  <a:gd name="T12" fmla="*/ 199 w 256"/>
                  <a:gd name="T13" fmla="*/ 57 h 425"/>
                  <a:gd name="T14" fmla="*/ 86 w 256"/>
                  <a:gd name="T15" fmla="*/ 28 h 425"/>
                  <a:gd name="T16" fmla="*/ 57 w 256"/>
                  <a:gd name="T17" fmla="*/ 0 h 425"/>
                  <a:gd name="T18" fmla="*/ 29 w 256"/>
                  <a:gd name="T19" fmla="*/ 0 h 425"/>
                  <a:gd name="T20" fmla="*/ 57 w 256"/>
                  <a:gd name="T21" fmla="*/ 85 h 425"/>
                  <a:gd name="T22" fmla="*/ 0 w 256"/>
                  <a:gd name="T23" fmla="*/ 142 h 425"/>
                  <a:gd name="T24" fmla="*/ 29 w 256"/>
                  <a:gd name="T25" fmla="*/ 198 h 425"/>
                  <a:gd name="T26" fmla="*/ 57 w 256"/>
                  <a:gd name="T27" fmla="*/ 198 h 425"/>
                  <a:gd name="T28" fmla="*/ 86 w 256"/>
                  <a:gd name="T29" fmla="*/ 227 h 425"/>
                  <a:gd name="T30" fmla="*/ 29 w 256"/>
                  <a:gd name="T31" fmla="*/ 255 h 425"/>
                  <a:gd name="T32" fmla="*/ 29 w 256"/>
                  <a:gd name="T33" fmla="*/ 340 h 425"/>
                  <a:gd name="T34" fmla="*/ 86 w 256"/>
                  <a:gd name="T35" fmla="*/ 368 h 425"/>
                  <a:gd name="T36" fmla="*/ 114 w 256"/>
                  <a:gd name="T37" fmla="*/ 425 h 425"/>
                  <a:gd name="T38" fmla="*/ 142 w 256"/>
                  <a:gd name="T39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6" h="425">
                    <a:moveTo>
                      <a:pt x="142" y="425"/>
                    </a:moveTo>
                    <a:lnTo>
                      <a:pt x="227" y="397"/>
                    </a:lnTo>
                    <a:lnTo>
                      <a:pt x="199" y="368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256" y="85"/>
                    </a:lnTo>
                    <a:lnTo>
                      <a:pt x="199" y="57"/>
                    </a:lnTo>
                    <a:lnTo>
                      <a:pt x="86" y="28"/>
                    </a:lnTo>
                    <a:lnTo>
                      <a:pt x="57" y="0"/>
                    </a:lnTo>
                    <a:lnTo>
                      <a:pt x="29" y="0"/>
                    </a:lnTo>
                    <a:lnTo>
                      <a:pt x="57" y="85"/>
                    </a:lnTo>
                    <a:lnTo>
                      <a:pt x="0" y="142"/>
                    </a:lnTo>
                    <a:lnTo>
                      <a:pt x="29" y="198"/>
                    </a:lnTo>
                    <a:lnTo>
                      <a:pt x="57" y="198"/>
                    </a:lnTo>
                    <a:lnTo>
                      <a:pt x="86" y="227"/>
                    </a:lnTo>
                    <a:lnTo>
                      <a:pt x="29" y="255"/>
                    </a:lnTo>
                    <a:lnTo>
                      <a:pt x="29" y="340"/>
                    </a:lnTo>
                    <a:lnTo>
                      <a:pt x="86" y="368"/>
                    </a:lnTo>
                    <a:lnTo>
                      <a:pt x="114" y="425"/>
                    </a:lnTo>
                    <a:lnTo>
                      <a:pt x="142" y="42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3" name="Freeform 229"/>
              <p:cNvSpPr>
                <a:spLocks/>
              </p:cNvSpPr>
              <p:nvPr/>
            </p:nvSpPr>
            <p:spPr bwMode="auto">
              <a:xfrm>
                <a:off x="2160" y="2344"/>
                <a:ext cx="595" cy="453"/>
              </a:xfrm>
              <a:custGeom>
                <a:avLst/>
                <a:gdLst>
                  <a:gd name="T0" fmla="*/ 595 w 595"/>
                  <a:gd name="T1" fmla="*/ 28 h 453"/>
                  <a:gd name="T2" fmla="*/ 567 w 595"/>
                  <a:gd name="T3" fmla="*/ 85 h 453"/>
                  <a:gd name="T4" fmla="*/ 539 w 595"/>
                  <a:gd name="T5" fmla="*/ 170 h 453"/>
                  <a:gd name="T6" fmla="*/ 510 w 595"/>
                  <a:gd name="T7" fmla="*/ 226 h 453"/>
                  <a:gd name="T8" fmla="*/ 397 w 595"/>
                  <a:gd name="T9" fmla="*/ 226 h 453"/>
                  <a:gd name="T10" fmla="*/ 368 w 595"/>
                  <a:gd name="T11" fmla="*/ 283 h 453"/>
                  <a:gd name="T12" fmla="*/ 340 w 595"/>
                  <a:gd name="T13" fmla="*/ 283 h 453"/>
                  <a:gd name="T14" fmla="*/ 312 w 595"/>
                  <a:gd name="T15" fmla="*/ 340 h 453"/>
                  <a:gd name="T16" fmla="*/ 340 w 595"/>
                  <a:gd name="T17" fmla="*/ 397 h 453"/>
                  <a:gd name="T18" fmla="*/ 312 w 595"/>
                  <a:gd name="T19" fmla="*/ 425 h 453"/>
                  <a:gd name="T20" fmla="*/ 283 w 595"/>
                  <a:gd name="T21" fmla="*/ 425 h 453"/>
                  <a:gd name="T22" fmla="*/ 255 w 595"/>
                  <a:gd name="T23" fmla="*/ 453 h 453"/>
                  <a:gd name="T24" fmla="*/ 227 w 595"/>
                  <a:gd name="T25" fmla="*/ 368 h 453"/>
                  <a:gd name="T26" fmla="*/ 198 w 595"/>
                  <a:gd name="T27" fmla="*/ 397 h 453"/>
                  <a:gd name="T28" fmla="*/ 142 w 595"/>
                  <a:gd name="T29" fmla="*/ 368 h 453"/>
                  <a:gd name="T30" fmla="*/ 85 w 595"/>
                  <a:gd name="T31" fmla="*/ 368 h 453"/>
                  <a:gd name="T32" fmla="*/ 57 w 595"/>
                  <a:gd name="T33" fmla="*/ 283 h 453"/>
                  <a:gd name="T34" fmla="*/ 0 w 595"/>
                  <a:gd name="T35" fmla="*/ 311 h 453"/>
                  <a:gd name="T36" fmla="*/ 0 w 595"/>
                  <a:gd name="T37" fmla="*/ 255 h 453"/>
                  <a:gd name="T38" fmla="*/ 113 w 595"/>
                  <a:gd name="T39" fmla="*/ 226 h 453"/>
                  <a:gd name="T40" fmla="*/ 142 w 595"/>
                  <a:gd name="T41" fmla="*/ 198 h 453"/>
                  <a:gd name="T42" fmla="*/ 142 w 595"/>
                  <a:gd name="T43" fmla="*/ 113 h 453"/>
                  <a:gd name="T44" fmla="*/ 170 w 595"/>
                  <a:gd name="T45" fmla="*/ 85 h 453"/>
                  <a:gd name="T46" fmla="*/ 198 w 595"/>
                  <a:gd name="T47" fmla="*/ 0 h 453"/>
                  <a:gd name="T48" fmla="*/ 368 w 595"/>
                  <a:gd name="T49" fmla="*/ 28 h 453"/>
                  <a:gd name="T50" fmla="*/ 454 w 595"/>
                  <a:gd name="T51" fmla="*/ 85 h 453"/>
                  <a:gd name="T52" fmla="*/ 595 w 595"/>
                  <a:gd name="T53" fmla="*/ 2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5" h="453">
                    <a:moveTo>
                      <a:pt x="595" y="28"/>
                    </a:moveTo>
                    <a:lnTo>
                      <a:pt x="567" y="85"/>
                    </a:lnTo>
                    <a:lnTo>
                      <a:pt x="539" y="170"/>
                    </a:lnTo>
                    <a:lnTo>
                      <a:pt x="510" y="226"/>
                    </a:lnTo>
                    <a:lnTo>
                      <a:pt x="397" y="226"/>
                    </a:lnTo>
                    <a:lnTo>
                      <a:pt x="368" y="283"/>
                    </a:lnTo>
                    <a:lnTo>
                      <a:pt x="340" y="283"/>
                    </a:lnTo>
                    <a:lnTo>
                      <a:pt x="312" y="340"/>
                    </a:lnTo>
                    <a:lnTo>
                      <a:pt x="340" y="397"/>
                    </a:lnTo>
                    <a:lnTo>
                      <a:pt x="312" y="425"/>
                    </a:lnTo>
                    <a:lnTo>
                      <a:pt x="283" y="425"/>
                    </a:lnTo>
                    <a:lnTo>
                      <a:pt x="255" y="453"/>
                    </a:lnTo>
                    <a:lnTo>
                      <a:pt x="227" y="368"/>
                    </a:lnTo>
                    <a:lnTo>
                      <a:pt x="198" y="397"/>
                    </a:lnTo>
                    <a:lnTo>
                      <a:pt x="142" y="368"/>
                    </a:lnTo>
                    <a:lnTo>
                      <a:pt x="85" y="368"/>
                    </a:lnTo>
                    <a:lnTo>
                      <a:pt x="57" y="283"/>
                    </a:lnTo>
                    <a:lnTo>
                      <a:pt x="0" y="311"/>
                    </a:lnTo>
                    <a:lnTo>
                      <a:pt x="0" y="255"/>
                    </a:lnTo>
                    <a:lnTo>
                      <a:pt x="113" y="226"/>
                    </a:lnTo>
                    <a:lnTo>
                      <a:pt x="142" y="198"/>
                    </a:lnTo>
                    <a:lnTo>
                      <a:pt x="142" y="113"/>
                    </a:lnTo>
                    <a:lnTo>
                      <a:pt x="170" y="85"/>
                    </a:lnTo>
                    <a:lnTo>
                      <a:pt x="198" y="0"/>
                    </a:lnTo>
                    <a:lnTo>
                      <a:pt x="368" y="28"/>
                    </a:lnTo>
                    <a:lnTo>
                      <a:pt x="454" y="85"/>
                    </a:lnTo>
                    <a:lnTo>
                      <a:pt x="595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4" name="Freeform 230"/>
              <p:cNvSpPr>
                <a:spLocks/>
              </p:cNvSpPr>
              <p:nvPr/>
            </p:nvSpPr>
            <p:spPr bwMode="auto">
              <a:xfrm>
                <a:off x="2358" y="2060"/>
                <a:ext cx="397" cy="369"/>
              </a:xfrm>
              <a:custGeom>
                <a:avLst/>
                <a:gdLst>
                  <a:gd name="T0" fmla="*/ 199 w 397"/>
                  <a:gd name="T1" fmla="*/ 0 h 369"/>
                  <a:gd name="T2" fmla="*/ 256 w 397"/>
                  <a:gd name="T3" fmla="*/ 28 h 369"/>
                  <a:gd name="T4" fmla="*/ 284 w 397"/>
                  <a:gd name="T5" fmla="*/ 85 h 369"/>
                  <a:gd name="T6" fmla="*/ 312 w 397"/>
                  <a:gd name="T7" fmla="*/ 85 h 369"/>
                  <a:gd name="T8" fmla="*/ 312 w 397"/>
                  <a:gd name="T9" fmla="*/ 114 h 369"/>
                  <a:gd name="T10" fmla="*/ 256 w 397"/>
                  <a:gd name="T11" fmla="*/ 114 h 369"/>
                  <a:gd name="T12" fmla="*/ 397 w 397"/>
                  <a:gd name="T13" fmla="*/ 255 h 369"/>
                  <a:gd name="T14" fmla="*/ 397 w 397"/>
                  <a:gd name="T15" fmla="*/ 312 h 369"/>
                  <a:gd name="T16" fmla="*/ 256 w 397"/>
                  <a:gd name="T17" fmla="*/ 369 h 369"/>
                  <a:gd name="T18" fmla="*/ 170 w 397"/>
                  <a:gd name="T19" fmla="*/ 312 h 369"/>
                  <a:gd name="T20" fmla="*/ 0 w 397"/>
                  <a:gd name="T21" fmla="*/ 284 h 369"/>
                  <a:gd name="T22" fmla="*/ 0 w 397"/>
                  <a:gd name="T23" fmla="*/ 255 h 369"/>
                  <a:gd name="T24" fmla="*/ 29 w 397"/>
                  <a:gd name="T25" fmla="*/ 255 h 369"/>
                  <a:gd name="T26" fmla="*/ 85 w 397"/>
                  <a:gd name="T27" fmla="*/ 227 h 369"/>
                  <a:gd name="T28" fmla="*/ 57 w 397"/>
                  <a:gd name="T29" fmla="*/ 142 h 369"/>
                  <a:gd name="T30" fmla="*/ 57 w 397"/>
                  <a:gd name="T31" fmla="*/ 85 h 369"/>
                  <a:gd name="T32" fmla="*/ 114 w 397"/>
                  <a:gd name="T33" fmla="*/ 85 h 369"/>
                  <a:gd name="T34" fmla="*/ 142 w 397"/>
                  <a:gd name="T35" fmla="*/ 0 h 369"/>
                  <a:gd name="T36" fmla="*/ 199 w 397"/>
                  <a:gd name="T3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69">
                    <a:moveTo>
                      <a:pt x="199" y="0"/>
                    </a:moveTo>
                    <a:lnTo>
                      <a:pt x="256" y="28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12" y="114"/>
                    </a:lnTo>
                    <a:lnTo>
                      <a:pt x="256" y="114"/>
                    </a:lnTo>
                    <a:lnTo>
                      <a:pt x="397" y="255"/>
                    </a:lnTo>
                    <a:lnTo>
                      <a:pt x="397" y="312"/>
                    </a:lnTo>
                    <a:lnTo>
                      <a:pt x="256" y="369"/>
                    </a:lnTo>
                    <a:lnTo>
                      <a:pt x="170" y="312"/>
                    </a:lnTo>
                    <a:lnTo>
                      <a:pt x="0" y="284"/>
                    </a:lnTo>
                    <a:lnTo>
                      <a:pt x="0" y="255"/>
                    </a:lnTo>
                    <a:lnTo>
                      <a:pt x="29" y="255"/>
                    </a:lnTo>
                    <a:lnTo>
                      <a:pt x="85" y="227"/>
                    </a:lnTo>
                    <a:lnTo>
                      <a:pt x="57" y="142"/>
                    </a:lnTo>
                    <a:lnTo>
                      <a:pt x="57" y="85"/>
                    </a:lnTo>
                    <a:lnTo>
                      <a:pt x="114" y="85"/>
                    </a:lnTo>
                    <a:lnTo>
                      <a:pt x="142" y="0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5" name="Freeform 231"/>
              <p:cNvSpPr>
                <a:spLocks/>
              </p:cNvSpPr>
              <p:nvPr/>
            </p:nvSpPr>
            <p:spPr bwMode="auto">
              <a:xfrm>
                <a:off x="2188" y="1720"/>
                <a:ext cx="426" cy="340"/>
              </a:xfrm>
              <a:custGeom>
                <a:avLst/>
                <a:gdLst>
                  <a:gd name="T0" fmla="*/ 369 w 426"/>
                  <a:gd name="T1" fmla="*/ 0 h 340"/>
                  <a:gd name="T2" fmla="*/ 227 w 426"/>
                  <a:gd name="T3" fmla="*/ 57 h 340"/>
                  <a:gd name="T4" fmla="*/ 199 w 426"/>
                  <a:gd name="T5" fmla="*/ 85 h 340"/>
                  <a:gd name="T6" fmla="*/ 114 w 426"/>
                  <a:gd name="T7" fmla="*/ 85 h 340"/>
                  <a:gd name="T8" fmla="*/ 85 w 426"/>
                  <a:gd name="T9" fmla="*/ 170 h 340"/>
                  <a:gd name="T10" fmla="*/ 0 w 426"/>
                  <a:gd name="T11" fmla="*/ 255 h 340"/>
                  <a:gd name="T12" fmla="*/ 57 w 426"/>
                  <a:gd name="T13" fmla="*/ 255 h 340"/>
                  <a:gd name="T14" fmla="*/ 114 w 426"/>
                  <a:gd name="T15" fmla="*/ 283 h 340"/>
                  <a:gd name="T16" fmla="*/ 142 w 426"/>
                  <a:gd name="T17" fmla="*/ 255 h 340"/>
                  <a:gd name="T18" fmla="*/ 199 w 426"/>
                  <a:gd name="T19" fmla="*/ 283 h 340"/>
                  <a:gd name="T20" fmla="*/ 227 w 426"/>
                  <a:gd name="T21" fmla="*/ 255 h 340"/>
                  <a:gd name="T22" fmla="*/ 255 w 426"/>
                  <a:gd name="T23" fmla="*/ 312 h 340"/>
                  <a:gd name="T24" fmla="*/ 312 w 426"/>
                  <a:gd name="T25" fmla="*/ 340 h 340"/>
                  <a:gd name="T26" fmla="*/ 369 w 426"/>
                  <a:gd name="T27" fmla="*/ 340 h 340"/>
                  <a:gd name="T28" fmla="*/ 369 w 426"/>
                  <a:gd name="T29" fmla="*/ 255 h 340"/>
                  <a:gd name="T30" fmla="*/ 426 w 426"/>
                  <a:gd name="T31" fmla="*/ 227 h 340"/>
                  <a:gd name="T32" fmla="*/ 397 w 426"/>
                  <a:gd name="T33" fmla="*/ 198 h 340"/>
                  <a:gd name="T34" fmla="*/ 369 w 426"/>
                  <a:gd name="T35" fmla="*/ 198 h 340"/>
                  <a:gd name="T36" fmla="*/ 340 w 426"/>
                  <a:gd name="T37" fmla="*/ 142 h 340"/>
                  <a:gd name="T38" fmla="*/ 397 w 426"/>
                  <a:gd name="T39" fmla="*/ 85 h 340"/>
                  <a:gd name="T40" fmla="*/ 369 w 426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6" h="340">
                    <a:moveTo>
                      <a:pt x="369" y="0"/>
                    </a:moveTo>
                    <a:lnTo>
                      <a:pt x="227" y="57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85" y="170"/>
                    </a:lnTo>
                    <a:lnTo>
                      <a:pt x="0" y="255"/>
                    </a:lnTo>
                    <a:lnTo>
                      <a:pt x="57" y="255"/>
                    </a:lnTo>
                    <a:lnTo>
                      <a:pt x="114" y="283"/>
                    </a:lnTo>
                    <a:lnTo>
                      <a:pt x="142" y="255"/>
                    </a:lnTo>
                    <a:lnTo>
                      <a:pt x="199" y="283"/>
                    </a:lnTo>
                    <a:lnTo>
                      <a:pt x="227" y="255"/>
                    </a:lnTo>
                    <a:lnTo>
                      <a:pt x="255" y="312"/>
                    </a:lnTo>
                    <a:lnTo>
                      <a:pt x="312" y="340"/>
                    </a:lnTo>
                    <a:lnTo>
                      <a:pt x="369" y="340"/>
                    </a:lnTo>
                    <a:lnTo>
                      <a:pt x="369" y="255"/>
                    </a:lnTo>
                    <a:lnTo>
                      <a:pt x="426" y="227"/>
                    </a:lnTo>
                    <a:lnTo>
                      <a:pt x="397" y="198"/>
                    </a:lnTo>
                    <a:lnTo>
                      <a:pt x="369" y="198"/>
                    </a:lnTo>
                    <a:lnTo>
                      <a:pt x="340" y="142"/>
                    </a:lnTo>
                    <a:lnTo>
                      <a:pt x="397" y="85"/>
                    </a:lnTo>
                    <a:lnTo>
                      <a:pt x="369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" name="Freeform 232"/>
              <p:cNvSpPr>
                <a:spLocks/>
              </p:cNvSpPr>
              <p:nvPr/>
            </p:nvSpPr>
            <p:spPr bwMode="auto">
              <a:xfrm>
                <a:off x="2132" y="1975"/>
                <a:ext cx="368" cy="170"/>
              </a:xfrm>
              <a:custGeom>
                <a:avLst/>
                <a:gdLst>
                  <a:gd name="T0" fmla="*/ 283 w 368"/>
                  <a:gd name="T1" fmla="*/ 170 h 170"/>
                  <a:gd name="T2" fmla="*/ 226 w 368"/>
                  <a:gd name="T3" fmla="*/ 142 h 170"/>
                  <a:gd name="T4" fmla="*/ 141 w 368"/>
                  <a:gd name="T5" fmla="*/ 170 h 170"/>
                  <a:gd name="T6" fmla="*/ 113 w 368"/>
                  <a:gd name="T7" fmla="*/ 142 h 170"/>
                  <a:gd name="T8" fmla="*/ 85 w 368"/>
                  <a:gd name="T9" fmla="*/ 142 h 170"/>
                  <a:gd name="T10" fmla="*/ 56 w 368"/>
                  <a:gd name="T11" fmla="*/ 170 h 170"/>
                  <a:gd name="T12" fmla="*/ 28 w 368"/>
                  <a:gd name="T13" fmla="*/ 170 h 170"/>
                  <a:gd name="T14" fmla="*/ 0 w 368"/>
                  <a:gd name="T15" fmla="*/ 85 h 170"/>
                  <a:gd name="T16" fmla="*/ 56 w 368"/>
                  <a:gd name="T17" fmla="*/ 0 h 170"/>
                  <a:gd name="T18" fmla="*/ 113 w 368"/>
                  <a:gd name="T19" fmla="*/ 0 h 170"/>
                  <a:gd name="T20" fmla="*/ 170 w 368"/>
                  <a:gd name="T21" fmla="*/ 28 h 170"/>
                  <a:gd name="T22" fmla="*/ 198 w 368"/>
                  <a:gd name="T23" fmla="*/ 0 h 170"/>
                  <a:gd name="T24" fmla="*/ 255 w 368"/>
                  <a:gd name="T25" fmla="*/ 28 h 170"/>
                  <a:gd name="T26" fmla="*/ 283 w 368"/>
                  <a:gd name="T27" fmla="*/ 0 h 170"/>
                  <a:gd name="T28" fmla="*/ 311 w 368"/>
                  <a:gd name="T29" fmla="*/ 57 h 170"/>
                  <a:gd name="T30" fmla="*/ 368 w 368"/>
                  <a:gd name="T31" fmla="*/ 85 h 170"/>
                  <a:gd name="T32" fmla="*/ 340 w 368"/>
                  <a:gd name="T33" fmla="*/ 170 h 170"/>
                  <a:gd name="T34" fmla="*/ 283 w 368"/>
                  <a:gd name="T3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8" h="170">
                    <a:moveTo>
                      <a:pt x="283" y="170"/>
                    </a:moveTo>
                    <a:lnTo>
                      <a:pt x="226" y="142"/>
                    </a:lnTo>
                    <a:lnTo>
                      <a:pt x="141" y="170"/>
                    </a:lnTo>
                    <a:lnTo>
                      <a:pt x="113" y="142"/>
                    </a:lnTo>
                    <a:lnTo>
                      <a:pt x="85" y="142"/>
                    </a:lnTo>
                    <a:lnTo>
                      <a:pt x="56" y="170"/>
                    </a:lnTo>
                    <a:lnTo>
                      <a:pt x="28" y="170"/>
                    </a:lnTo>
                    <a:lnTo>
                      <a:pt x="0" y="85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198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11" y="57"/>
                    </a:lnTo>
                    <a:lnTo>
                      <a:pt x="368" y="85"/>
                    </a:lnTo>
                    <a:lnTo>
                      <a:pt x="340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7" name="Freeform 233"/>
              <p:cNvSpPr>
                <a:spLocks/>
              </p:cNvSpPr>
              <p:nvPr/>
            </p:nvSpPr>
            <p:spPr bwMode="auto">
              <a:xfrm>
                <a:off x="2132" y="2117"/>
                <a:ext cx="311" cy="227"/>
              </a:xfrm>
              <a:custGeom>
                <a:avLst/>
                <a:gdLst>
                  <a:gd name="T0" fmla="*/ 28 w 311"/>
                  <a:gd name="T1" fmla="*/ 28 h 227"/>
                  <a:gd name="T2" fmla="*/ 56 w 311"/>
                  <a:gd name="T3" fmla="*/ 28 h 227"/>
                  <a:gd name="T4" fmla="*/ 85 w 311"/>
                  <a:gd name="T5" fmla="*/ 0 h 227"/>
                  <a:gd name="T6" fmla="*/ 113 w 311"/>
                  <a:gd name="T7" fmla="*/ 0 h 227"/>
                  <a:gd name="T8" fmla="*/ 141 w 311"/>
                  <a:gd name="T9" fmla="*/ 28 h 227"/>
                  <a:gd name="T10" fmla="*/ 226 w 311"/>
                  <a:gd name="T11" fmla="*/ 0 h 227"/>
                  <a:gd name="T12" fmla="*/ 283 w 311"/>
                  <a:gd name="T13" fmla="*/ 28 h 227"/>
                  <a:gd name="T14" fmla="*/ 283 w 311"/>
                  <a:gd name="T15" fmla="*/ 85 h 227"/>
                  <a:gd name="T16" fmla="*/ 311 w 311"/>
                  <a:gd name="T17" fmla="*/ 170 h 227"/>
                  <a:gd name="T18" fmla="*/ 255 w 311"/>
                  <a:gd name="T19" fmla="*/ 198 h 227"/>
                  <a:gd name="T20" fmla="*/ 226 w 311"/>
                  <a:gd name="T21" fmla="*/ 198 h 227"/>
                  <a:gd name="T22" fmla="*/ 198 w 311"/>
                  <a:gd name="T23" fmla="*/ 170 h 227"/>
                  <a:gd name="T24" fmla="*/ 113 w 311"/>
                  <a:gd name="T25" fmla="*/ 170 h 227"/>
                  <a:gd name="T26" fmla="*/ 85 w 311"/>
                  <a:gd name="T27" fmla="*/ 227 h 227"/>
                  <a:gd name="T28" fmla="*/ 28 w 311"/>
                  <a:gd name="T29" fmla="*/ 198 h 227"/>
                  <a:gd name="T30" fmla="*/ 0 w 311"/>
                  <a:gd name="T31" fmla="*/ 142 h 227"/>
                  <a:gd name="T32" fmla="*/ 56 w 311"/>
                  <a:gd name="T33" fmla="*/ 85 h 227"/>
                  <a:gd name="T34" fmla="*/ 28 w 311"/>
                  <a:gd name="T35" fmla="*/ 2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1" h="227">
                    <a:moveTo>
                      <a:pt x="28" y="28"/>
                    </a:moveTo>
                    <a:lnTo>
                      <a:pt x="56" y="28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41" y="28"/>
                    </a:lnTo>
                    <a:lnTo>
                      <a:pt x="226" y="0"/>
                    </a:lnTo>
                    <a:lnTo>
                      <a:pt x="283" y="28"/>
                    </a:lnTo>
                    <a:lnTo>
                      <a:pt x="283" y="85"/>
                    </a:lnTo>
                    <a:lnTo>
                      <a:pt x="311" y="170"/>
                    </a:lnTo>
                    <a:lnTo>
                      <a:pt x="255" y="198"/>
                    </a:lnTo>
                    <a:lnTo>
                      <a:pt x="226" y="198"/>
                    </a:lnTo>
                    <a:lnTo>
                      <a:pt x="198" y="170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28" y="198"/>
                    </a:lnTo>
                    <a:lnTo>
                      <a:pt x="0" y="142"/>
                    </a:lnTo>
                    <a:lnTo>
                      <a:pt x="56" y="85"/>
                    </a:lnTo>
                    <a:lnTo>
                      <a:pt x="28" y="28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8" name="Freeform 234"/>
              <p:cNvSpPr>
                <a:spLocks/>
              </p:cNvSpPr>
              <p:nvPr/>
            </p:nvSpPr>
            <p:spPr bwMode="auto">
              <a:xfrm>
                <a:off x="1961" y="2060"/>
                <a:ext cx="227" cy="255"/>
              </a:xfrm>
              <a:custGeom>
                <a:avLst/>
                <a:gdLst>
                  <a:gd name="T0" fmla="*/ 171 w 227"/>
                  <a:gd name="T1" fmla="*/ 199 h 255"/>
                  <a:gd name="T2" fmla="*/ 227 w 227"/>
                  <a:gd name="T3" fmla="*/ 142 h 255"/>
                  <a:gd name="T4" fmla="*/ 199 w 227"/>
                  <a:gd name="T5" fmla="*/ 85 h 255"/>
                  <a:gd name="T6" fmla="*/ 171 w 227"/>
                  <a:gd name="T7" fmla="*/ 0 h 255"/>
                  <a:gd name="T8" fmla="*/ 142 w 227"/>
                  <a:gd name="T9" fmla="*/ 28 h 255"/>
                  <a:gd name="T10" fmla="*/ 114 w 227"/>
                  <a:gd name="T11" fmla="*/ 0 h 255"/>
                  <a:gd name="T12" fmla="*/ 114 w 227"/>
                  <a:gd name="T13" fmla="*/ 57 h 255"/>
                  <a:gd name="T14" fmla="*/ 29 w 227"/>
                  <a:gd name="T15" fmla="*/ 57 h 255"/>
                  <a:gd name="T16" fmla="*/ 0 w 227"/>
                  <a:gd name="T17" fmla="*/ 170 h 255"/>
                  <a:gd name="T18" fmla="*/ 57 w 227"/>
                  <a:gd name="T19" fmla="*/ 170 h 255"/>
                  <a:gd name="T20" fmla="*/ 57 w 227"/>
                  <a:gd name="T21" fmla="*/ 227 h 255"/>
                  <a:gd name="T22" fmla="*/ 114 w 227"/>
                  <a:gd name="T23" fmla="*/ 255 h 255"/>
                  <a:gd name="T24" fmla="*/ 142 w 227"/>
                  <a:gd name="T25" fmla="*/ 199 h 255"/>
                  <a:gd name="T26" fmla="*/ 171 w 227"/>
                  <a:gd name="T27" fmla="*/ 199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7" h="255">
                    <a:moveTo>
                      <a:pt x="171" y="199"/>
                    </a:moveTo>
                    <a:lnTo>
                      <a:pt x="227" y="142"/>
                    </a:lnTo>
                    <a:lnTo>
                      <a:pt x="199" y="85"/>
                    </a:lnTo>
                    <a:lnTo>
                      <a:pt x="171" y="0"/>
                    </a:lnTo>
                    <a:lnTo>
                      <a:pt x="142" y="28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55"/>
                    </a:lnTo>
                    <a:lnTo>
                      <a:pt x="142" y="199"/>
                    </a:lnTo>
                    <a:lnTo>
                      <a:pt x="171" y="19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9" name="Freeform 235"/>
              <p:cNvSpPr>
                <a:spLocks/>
              </p:cNvSpPr>
              <p:nvPr/>
            </p:nvSpPr>
            <p:spPr bwMode="auto">
              <a:xfrm>
                <a:off x="2075" y="2259"/>
                <a:ext cx="283" cy="340"/>
              </a:xfrm>
              <a:custGeom>
                <a:avLst/>
                <a:gdLst>
                  <a:gd name="T0" fmla="*/ 0 w 283"/>
                  <a:gd name="T1" fmla="*/ 56 h 340"/>
                  <a:gd name="T2" fmla="*/ 0 w 283"/>
                  <a:gd name="T3" fmla="*/ 141 h 340"/>
                  <a:gd name="T4" fmla="*/ 28 w 283"/>
                  <a:gd name="T5" fmla="*/ 198 h 340"/>
                  <a:gd name="T6" fmla="*/ 57 w 283"/>
                  <a:gd name="T7" fmla="*/ 198 h 340"/>
                  <a:gd name="T8" fmla="*/ 0 w 283"/>
                  <a:gd name="T9" fmla="*/ 340 h 340"/>
                  <a:gd name="T10" fmla="*/ 85 w 283"/>
                  <a:gd name="T11" fmla="*/ 340 h 340"/>
                  <a:gd name="T12" fmla="*/ 198 w 283"/>
                  <a:gd name="T13" fmla="*/ 311 h 340"/>
                  <a:gd name="T14" fmla="*/ 227 w 283"/>
                  <a:gd name="T15" fmla="*/ 283 h 340"/>
                  <a:gd name="T16" fmla="*/ 227 w 283"/>
                  <a:gd name="T17" fmla="*/ 198 h 340"/>
                  <a:gd name="T18" fmla="*/ 255 w 283"/>
                  <a:gd name="T19" fmla="*/ 170 h 340"/>
                  <a:gd name="T20" fmla="*/ 283 w 283"/>
                  <a:gd name="T21" fmla="*/ 85 h 340"/>
                  <a:gd name="T22" fmla="*/ 283 w 283"/>
                  <a:gd name="T23" fmla="*/ 56 h 340"/>
                  <a:gd name="T24" fmla="*/ 255 w 283"/>
                  <a:gd name="T25" fmla="*/ 28 h 340"/>
                  <a:gd name="T26" fmla="*/ 170 w 283"/>
                  <a:gd name="T27" fmla="*/ 28 h 340"/>
                  <a:gd name="T28" fmla="*/ 142 w 283"/>
                  <a:gd name="T29" fmla="*/ 85 h 340"/>
                  <a:gd name="T30" fmla="*/ 85 w 283"/>
                  <a:gd name="T31" fmla="*/ 56 h 340"/>
                  <a:gd name="T32" fmla="*/ 57 w 283"/>
                  <a:gd name="T33" fmla="*/ 0 h 340"/>
                  <a:gd name="T34" fmla="*/ 28 w 283"/>
                  <a:gd name="T35" fmla="*/ 0 h 340"/>
                  <a:gd name="T36" fmla="*/ 0 w 283"/>
                  <a:gd name="T37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340">
                    <a:moveTo>
                      <a:pt x="0" y="56"/>
                    </a:moveTo>
                    <a:lnTo>
                      <a:pt x="0" y="141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98" y="311"/>
                    </a:lnTo>
                    <a:lnTo>
                      <a:pt x="227" y="283"/>
                    </a:lnTo>
                    <a:lnTo>
                      <a:pt x="227" y="198"/>
                    </a:lnTo>
                    <a:lnTo>
                      <a:pt x="255" y="170"/>
                    </a:lnTo>
                    <a:lnTo>
                      <a:pt x="283" y="85"/>
                    </a:lnTo>
                    <a:lnTo>
                      <a:pt x="283" y="56"/>
                    </a:lnTo>
                    <a:lnTo>
                      <a:pt x="255" y="28"/>
                    </a:lnTo>
                    <a:lnTo>
                      <a:pt x="170" y="28"/>
                    </a:lnTo>
                    <a:lnTo>
                      <a:pt x="142" y="85"/>
                    </a:lnTo>
                    <a:lnTo>
                      <a:pt x="85" y="56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0" name="Freeform 236"/>
              <p:cNvSpPr>
                <a:spLocks/>
              </p:cNvSpPr>
              <p:nvPr/>
            </p:nvSpPr>
            <p:spPr bwMode="auto">
              <a:xfrm>
                <a:off x="2273" y="1295"/>
                <a:ext cx="709" cy="482"/>
              </a:xfrm>
              <a:custGeom>
                <a:avLst/>
                <a:gdLst>
                  <a:gd name="T0" fmla="*/ 0 w 709"/>
                  <a:gd name="T1" fmla="*/ 312 h 482"/>
                  <a:gd name="T2" fmla="*/ 57 w 709"/>
                  <a:gd name="T3" fmla="*/ 368 h 482"/>
                  <a:gd name="T4" fmla="*/ 85 w 709"/>
                  <a:gd name="T5" fmla="*/ 425 h 482"/>
                  <a:gd name="T6" fmla="*/ 142 w 709"/>
                  <a:gd name="T7" fmla="*/ 482 h 482"/>
                  <a:gd name="T8" fmla="*/ 284 w 709"/>
                  <a:gd name="T9" fmla="*/ 425 h 482"/>
                  <a:gd name="T10" fmla="*/ 312 w 709"/>
                  <a:gd name="T11" fmla="*/ 425 h 482"/>
                  <a:gd name="T12" fmla="*/ 341 w 709"/>
                  <a:gd name="T13" fmla="*/ 453 h 482"/>
                  <a:gd name="T14" fmla="*/ 454 w 709"/>
                  <a:gd name="T15" fmla="*/ 482 h 482"/>
                  <a:gd name="T16" fmla="*/ 511 w 709"/>
                  <a:gd name="T17" fmla="*/ 453 h 482"/>
                  <a:gd name="T18" fmla="*/ 511 w 709"/>
                  <a:gd name="T19" fmla="*/ 425 h 482"/>
                  <a:gd name="T20" fmla="*/ 482 w 709"/>
                  <a:gd name="T21" fmla="*/ 425 h 482"/>
                  <a:gd name="T22" fmla="*/ 511 w 709"/>
                  <a:gd name="T23" fmla="*/ 397 h 482"/>
                  <a:gd name="T24" fmla="*/ 426 w 709"/>
                  <a:gd name="T25" fmla="*/ 425 h 482"/>
                  <a:gd name="T26" fmla="*/ 426 w 709"/>
                  <a:gd name="T27" fmla="*/ 397 h 482"/>
                  <a:gd name="T28" fmla="*/ 369 w 709"/>
                  <a:gd name="T29" fmla="*/ 340 h 482"/>
                  <a:gd name="T30" fmla="*/ 397 w 709"/>
                  <a:gd name="T31" fmla="*/ 283 h 482"/>
                  <a:gd name="T32" fmla="*/ 426 w 709"/>
                  <a:gd name="T33" fmla="*/ 283 h 482"/>
                  <a:gd name="T34" fmla="*/ 426 w 709"/>
                  <a:gd name="T35" fmla="*/ 226 h 482"/>
                  <a:gd name="T36" fmla="*/ 511 w 709"/>
                  <a:gd name="T37" fmla="*/ 198 h 482"/>
                  <a:gd name="T38" fmla="*/ 539 w 709"/>
                  <a:gd name="T39" fmla="*/ 170 h 482"/>
                  <a:gd name="T40" fmla="*/ 596 w 709"/>
                  <a:gd name="T41" fmla="*/ 113 h 482"/>
                  <a:gd name="T42" fmla="*/ 624 w 709"/>
                  <a:gd name="T43" fmla="*/ 141 h 482"/>
                  <a:gd name="T44" fmla="*/ 652 w 709"/>
                  <a:gd name="T45" fmla="*/ 113 h 482"/>
                  <a:gd name="T46" fmla="*/ 709 w 709"/>
                  <a:gd name="T47" fmla="*/ 113 h 482"/>
                  <a:gd name="T48" fmla="*/ 681 w 709"/>
                  <a:gd name="T49" fmla="*/ 85 h 482"/>
                  <a:gd name="T50" fmla="*/ 652 w 709"/>
                  <a:gd name="T51" fmla="*/ 85 h 482"/>
                  <a:gd name="T52" fmla="*/ 624 w 709"/>
                  <a:gd name="T53" fmla="*/ 0 h 482"/>
                  <a:gd name="T54" fmla="*/ 567 w 709"/>
                  <a:gd name="T55" fmla="*/ 28 h 482"/>
                  <a:gd name="T56" fmla="*/ 511 w 709"/>
                  <a:gd name="T57" fmla="*/ 0 h 482"/>
                  <a:gd name="T58" fmla="*/ 482 w 709"/>
                  <a:gd name="T59" fmla="*/ 56 h 482"/>
                  <a:gd name="T60" fmla="*/ 426 w 709"/>
                  <a:gd name="T61" fmla="*/ 85 h 482"/>
                  <a:gd name="T62" fmla="*/ 397 w 709"/>
                  <a:gd name="T63" fmla="*/ 141 h 482"/>
                  <a:gd name="T64" fmla="*/ 312 w 709"/>
                  <a:gd name="T65" fmla="*/ 141 h 482"/>
                  <a:gd name="T66" fmla="*/ 284 w 709"/>
                  <a:gd name="T67" fmla="*/ 255 h 482"/>
                  <a:gd name="T68" fmla="*/ 227 w 709"/>
                  <a:gd name="T69" fmla="*/ 255 h 482"/>
                  <a:gd name="T70" fmla="*/ 199 w 709"/>
                  <a:gd name="T71" fmla="*/ 312 h 482"/>
                  <a:gd name="T72" fmla="*/ 0 w 709"/>
                  <a:gd name="T73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09" h="482">
                    <a:moveTo>
                      <a:pt x="0" y="312"/>
                    </a:moveTo>
                    <a:lnTo>
                      <a:pt x="57" y="368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84" y="425"/>
                    </a:lnTo>
                    <a:lnTo>
                      <a:pt x="312" y="425"/>
                    </a:lnTo>
                    <a:lnTo>
                      <a:pt x="341" y="453"/>
                    </a:lnTo>
                    <a:lnTo>
                      <a:pt x="454" y="482"/>
                    </a:lnTo>
                    <a:lnTo>
                      <a:pt x="511" y="453"/>
                    </a:lnTo>
                    <a:lnTo>
                      <a:pt x="511" y="425"/>
                    </a:lnTo>
                    <a:lnTo>
                      <a:pt x="482" y="425"/>
                    </a:lnTo>
                    <a:lnTo>
                      <a:pt x="511" y="397"/>
                    </a:lnTo>
                    <a:lnTo>
                      <a:pt x="426" y="425"/>
                    </a:lnTo>
                    <a:lnTo>
                      <a:pt x="426" y="397"/>
                    </a:lnTo>
                    <a:lnTo>
                      <a:pt x="369" y="340"/>
                    </a:lnTo>
                    <a:lnTo>
                      <a:pt x="397" y="283"/>
                    </a:lnTo>
                    <a:lnTo>
                      <a:pt x="426" y="283"/>
                    </a:lnTo>
                    <a:lnTo>
                      <a:pt x="426" y="226"/>
                    </a:lnTo>
                    <a:lnTo>
                      <a:pt x="511" y="198"/>
                    </a:lnTo>
                    <a:lnTo>
                      <a:pt x="539" y="170"/>
                    </a:lnTo>
                    <a:lnTo>
                      <a:pt x="596" y="113"/>
                    </a:lnTo>
                    <a:lnTo>
                      <a:pt x="624" y="141"/>
                    </a:lnTo>
                    <a:lnTo>
                      <a:pt x="652" y="113"/>
                    </a:lnTo>
                    <a:lnTo>
                      <a:pt x="709" y="113"/>
                    </a:lnTo>
                    <a:lnTo>
                      <a:pt x="681" y="85"/>
                    </a:lnTo>
                    <a:lnTo>
                      <a:pt x="652" y="85"/>
                    </a:lnTo>
                    <a:lnTo>
                      <a:pt x="624" y="0"/>
                    </a:lnTo>
                    <a:lnTo>
                      <a:pt x="567" y="28"/>
                    </a:lnTo>
                    <a:lnTo>
                      <a:pt x="511" y="0"/>
                    </a:lnTo>
                    <a:lnTo>
                      <a:pt x="482" y="56"/>
                    </a:lnTo>
                    <a:lnTo>
                      <a:pt x="426" y="85"/>
                    </a:lnTo>
                    <a:lnTo>
                      <a:pt x="397" y="141"/>
                    </a:lnTo>
                    <a:lnTo>
                      <a:pt x="312" y="141"/>
                    </a:lnTo>
                    <a:lnTo>
                      <a:pt x="284" y="255"/>
                    </a:lnTo>
                    <a:lnTo>
                      <a:pt x="227" y="255"/>
                    </a:lnTo>
                    <a:lnTo>
                      <a:pt x="199" y="312"/>
                    </a:lnTo>
                    <a:lnTo>
                      <a:pt x="0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1" name="Freeform 237"/>
              <p:cNvSpPr>
                <a:spLocks/>
              </p:cNvSpPr>
              <p:nvPr/>
            </p:nvSpPr>
            <p:spPr bwMode="auto">
              <a:xfrm>
                <a:off x="2047" y="1408"/>
                <a:ext cx="283" cy="397"/>
              </a:xfrm>
              <a:custGeom>
                <a:avLst/>
                <a:gdLst>
                  <a:gd name="T0" fmla="*/ 198 w 283"/>
                  <a:gd name="T1" fmla="*/ 0 h 397"/>
                  <a:gd name="T2" fmla="*/ 85 w 283"/>
                  <a:gd name="T3" fmla="*/ 57 h 397"/>
                  <a:gd name="T4" fmla="*/ 85 w 283"/>
                  <a:gd name="T5" fmla="*/ 28 h 397"/>
                  <a:gd name="T6" fmla="*/ 56 w 283"/>
                  <a:gd name="T7" fmla="*/ 28 h 397"/>
                  <a:gd name="T8" fmla="*/ 28 w 283"/>
                  <a:gd name="T9" fmla="*/ 57 h 397"/>
                  <a:gd name="T10" fmla="*/ 85 w 283"/>
                  <a:gd name="T11" fmla="*/ 113 h 397"/>
                  <a:gd name="T12" fmla="*/ 85 w 283"/>
                  <a:gd name="T13" fmla="*/ 142 h 397"/>
                  <a:gd name="T14" fmla="*/ 0 w 283"/>
                  <a:gd name="T15" fmla="*/ 199 h 397"/>
                  <a:gd name="T16" fmla="*/ 56 w 283"/>
                  <a:gd name="T17" fmla="*/ 227 h 397"/>
                  <a:gd name="T18" fmla="*/ 28 w 283"/>
                  <a:gd name="T19" fmla="*/ 312 h 397"/>
                  <a:gd name="T20" fmla="*/ 56 w 283"/>
                  <a:gd name="T21" fmla="*/ 397 h 397"/>
                  <a:gd name="T22" fmla="*/ 85 w 283"/>
                  <a:gd name="T23" fmla="*/ 397 h 397"/>
                  <a:gd name="T24" fmla="*/ 141 w 283"/>
                  <a:gd name="T25" fmla="*/ 369 h 397"/>
                  <a:gd name="T26" fmla="*/ 198 w 283"/>
                  <a:gd name="T27" fmla="*/ 369 h 397"/>
                  <a:gd name="T28" fmla="*/ 255 w 283"/>
                  <a:gd name="T29" fmla="*/ 312 h 397"/>
                  <a:gd name="T30" fmla="*/ 283 w 283"/>
                  <a:gd name="T31" fmla="*/ 255 h 397"/>
                  <a:gd name="T32" fmla="*/ 226 w 283"/>
                  <a:gd name="T33" fmla="*/ 199 h 397"/>
                  <a:gd name="T34" fmla="*/ 226 w 283"/>
                  <a:gd name="T35" fmla="*/ 142 h 397"/>
                  <a:gd name="T36" fmla="*/ 198 w 283"/>
                  <a:gd name="T37" fmla="*/ 142 h 397"/>
                  <a:gd name="T38" fmla="*/ 170 w 283"/>
                  <a:gd name="T39" fmla="*/ 113 h 397"/>
                  <a:gd name="T40" fmla="*/ 198 w 283"/>
                  <a:gd name="T41" fmla="*/ 57 h 397"/>
                  <a:gd name="T42" fmla="*/ 198 w 283"/>
                  <a:gd name="T4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3" h="397">
                    <a:moveTo>
                      <a:pt x="198" y="0"/>
                    </a:moveTo>
                    <a:lnTo>
                      <a:pt x="85" y="57"/>
                    </a:lnTo>
                    <a:lnTo>
                      <a:pt x="85" y="28"/>
                    </a:lnTo>
                    <a:lnTo>
                      <a:pt x="56" y="28"/>
                    </a:lnTo>
                    <a:lnTo>
                      <a:pt x="28" y="57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0" y="199"/>
                    </a:lnTo>
                    <a:lnTo>
                      <a:pt x="56" y="227"/>
                    </a:lnTo>
                    <a:lnTo>
                      <a:pt x="28" y="312"/>
                    </a:lnTo>
                    <a:lnTo>
                      <a:pt x="56" y="397"/>
                    </a:lnTo>
                    <a:lnTo>
                      <a:pt x="85" y="397"/>
                    </a:lnTo>
                    <a:lnTo>
                      <a:pt x="141" y="369"/>
                    </a:lnTo>
                    <a:lnTo>
                      <a:pt x="198" y="369"/>
                    </a:lnTo>
                    <a:lnTo>
                      <a:pt x="255" y="312"/>
                    </a:lnTo>
                    <a:lnTo>
                      <a:pt x="283" y="255"/>
                    </a:lnTo>
                    <a:lnTo>
                      <a:pt x="226" y="199"/>
                    </a:lnTo>
                    <a:lnTo>
                      <a:pt x="226" y="142"/>
                    </a:lnTo>
                    <a:lnTo>
                      <a:pt x="198" y="142"/>
                    </a:lnTo>
                    <a:lnTo>
                      <a:pt x="170" y="113"/>
                    </a:lnTo>
                    <a:lnTo>
                      <a:pt x="198" y="57"/>
                    </a:lnTo>
                    <a:lnTo>
                      <a:pt x="198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2" name="Freeform 238"/>
              <p:cNvSpPr>
                <a:spLocks/>
              </p:cNvSpPr>
              <p:nvPr/>
            </p:nvSpPr>
            <p:spPr bwMode="auto">
              <a:xfrm>
                <a:off x="2047" y="1805"/>
                <a:ext cx="226" cy="283"/>
              </a:xfrm>
              <a:custGeom>
                <a:avLst/>
                <a:gdLst>
                  <a:gd name="T0" fmla="*/ 226 w 226"/>
                  <a:gd name="T1" fmla="*/ 85 h 283"/>
                  <a:gd name="T2" fmla="*/ 141 w 226"/>
                  <a:gd name="T3" fmla="*/ 170 h 283"/>
                  <a:gd name="T4" fmla="*/ 85 w 226"/>
                  <a:gd name="T5" fmla="*/ 255 h 283"/>
                  <a:gd name="T6" fmla="*/ 56 w 226"/>
                  <a:gd name="T7" fmla="*/ 283 h 283"/>
                  <a:gd name="T8" fmla="*/ 28 w 226"/>
                  <a:gd name="T9" fmla="*/ 255 h 283"/>
                  <a:gd name="T10" fmla="*/ 0 w 226"/>
                  <a:gd name="T11" fmla="*/ 142 h 283"/>
                  <a:gd name="T12" fmla="*/ 0 w 226"/>
                  <a:gd name="T13" fmla="*/ 57 h 283"/>
                  <a:gd name="T14" fmla="*/ 56 w 226"/>
                  <a:gd name="T15" fmla="*/ 0 h 283"/>
                  <a:gd name="T16" fmla="*/ 85 w 226"/>
                  <a:gd name="T17" fmla="*/ 0 h 283"/>
                  <a:gd name="T18" fmla="*/ 85 w 226"/>
                  <a:gd name="T19" fmla="*/ 113 h 283"/>
                  <a:gd name="T20" fmla="*/ 141 w 226"/>
                  <a:gd name="T21" fmla="*/ 85 h 283"/>
                  <a:gd name="T22" fmla="*/ 226 w 226"/>
                  <a:gd name="T23" fmla="*/ 85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6" h="283">
                    <a:moveTo>
                      <a:pt x="226" y="85"/>
                    </a:moveTo>
                    <a:lnTo>
                      <a:pt x="141" y="170"/>
                    </a:lnTo>
                    <a:lnTo>
                      <a:pt x="85" y="255"/>
                    </a:lnTo>
                    <a:lnTo>
                      <a:pt x="56" y="283"/>
                    </a:lnTo>
                    <a:lnTo>
                      <a:pt x="28" y="255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85" y="0"/>
                    </a:lnTo>
                    <a:lnTo>
                      <a:pt x="85" y="113"/>
                    </a:lnTo>
                    <a:lnTo>
                      <a:pt x="141" y="85"/>
                    </a:lnTo>
                    <a:lnTo>
                      <a:pt x="226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3" name="Freeform 239"/>
              <p:cNvSpPr>
                <a:spLocks/>
              </p:cNvSpPr>
              <p:nvPr/>
            </p:nvSpPr>
            <p:spPr bwMode="auto">
              <a:xfrm>
                <a:off x="1848" y="1465"/>
                <a:ext cx="284" cy="397"/>
              </a:xfrm>
              <a:custGeom>
                <a:avLst/>
                <a:gdLst>
                  <a:gd name="T0" fmla="*/ 199 w 284"/>
                  <a:gd name="T1" fmla="*/ 397 h 397"/>
                  <a:gd name="T2" fmla="*/ 142 w 284"/>
                  <a:gd name="T3" fmla="*/ 397 h 397"/>
                  <a:gd name="T4" fmla="*/ 85 w 284"/>
                  <a:gd name="T5" fmla="*/ 368 h 397"/>
                  <a:gd name="T6" fmla="*/ 57 w 284"/>
                  <a:gd name="T7" fmla="*/ 312 h 397"/>
                  <a:gd name="T8" fmla="*/ 113 w 284"/>
                  <a:gd name="T9" fmla="*/ 198 h 397"/>
                  <a:gd name="T10" fmla="*/ 0 w 284"/>
                  <a:gd name="T11" fmla="*/ 198 h 397"/>
                  <a:gd name="T12" fmla="*/ 28 w 284"/>
                  <a:gd name="T13" fmla="*/ 142 h 397"/>
                  <a:gd name="T14" fmla="*/ 0 w 284"/>
                  <a:gd name="T15" fmla="*/ 85 h 397"/>
                  <a:gd name="T16" fmla="*/ 0 w 284"/>
                  <a:gd name="T17" fmla="*/ 28 h 397"/>
                  <a:gd name="T18" fmla="*/ 57 w 284"/>
                  <a:gd name="T19" fmla="*/ 56 h 397"/>
                  <a:gd name="T20" fmla="*/ 85 w 284"/>
                  <a:gd name="T21" fmla="*/ 28 h 397"/>
                  <a:gd name="T22" fmla="*/ 113 w 284"/>
                  <a:gd name="T23" fmla="*/ 56 h 397"/>
                  <a:gd name="T24" fmla="*/ 227 w 284"/>
                  <a:gd name="T25" fmla="*/ 0 h 397"/>
                  <a:gd name="T26" fmla="*/ 284 w 284"/>
                  <a:gd name="T27" fmla="*/ 56 h 397"/>
                  <a:gd name="T28" fmla="*/ 284 w 284"/>
                  <a:gd name="T29" fmla="*/ 85 h 397"/>
                  <a:gd name="T30" fmla="*/ 199 w 284"/>
                  <a:gd name="T31" fmla="*/ 142 h 397"/>
                  <a:gd name="T32" fmla="*/ 255 w 284"/>
                  <a:gd name="T33" fmla="*/ 170 h 397"/>
                  <a:gd name="T34" fmla="*/ 227 w 284"/>
                  <a:gd name="T35" fmla="*/ 255 h 397"/>
                  <a:gd name="T36" fmla="*/ 255 w 284"/>
                  <a:gd name="T37" fmla="*/ 340 h 397"/>
                  <a:gd name="T38" fmla="*/ 199 w 284"/>
                  <a:gd name="T3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" h="397">
                    <a:moveTo>
                      <a:pt x="199" y="397"/>
                    </a:moveTo>
                    <a:lnTo>
                      <a:pt x="142" y="397"/>
                    </a:lnTo>
                    <a:lnTo>
                      <a:pt x="85" y="368"/>
                    </a:lnTo>
                    <a:lnTo>
                      <a:pt x="57" y="312"/>
                    </a:lnTo>
                    <a:lnTo>
                      <a:pt x="113" y="198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56"/>
                    </a:lnTo>
                    <a:lnTo>
                      <a:pt x="85" y="28"/>
                    </a:lnTo>
                    <a:lnTo>
                      <a:pt x="113" y="56"/>
                    </a:lnTo>
                    <a:lnTo>
                      <a:pt x="227" y="0"/>
                    </a:lnTo>
                    <a:lnTo>
                      <a:pt x="284" y="56"/>
                    </a:lnTo>
                    <a:lnTo>
                      <a:pt x="284" y="85"/>
                    </a:lnTo>
                    <a:lnTo>
                      <a:pt x="199" y="142"/>
                    </a:lnTo>
                    <a:lnTo>
                      <a:pt x="255" y="170"/>
                    </a:lnTo>
                    <a:lnTo>
                      <a:pt x="227" y="255"/>
                    </a:lnTo>
                    <a:lnTo>
                      <a:pt x="255" y="340"/>
                    </a:lnTo>
                    <a:lnTo>
                      <a:pt x="199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4" name="Freeform 240"/>
              <p:cNvSpPr>
                <a:spLocks/>
              </p:cNvSpPr>
              <p:nvPr/>
            </p:nvSpPr>
            <p:spPr bwMode="auto">
              <a:xfrm>
                <a:off x="1678" y="1777"/>
                <a:ext cx="369" cy="283"/>
              </a:xfrm>
              <a:custGeom>
                <a:avLst/>
                <a:gdLst>
                  <a:gd name="T0" fmla="*/ 369 w 369"/>
                  <a:gd name="T1" fmla="*/ 85 h 283"/>
                  <a:gd name="T2" fmla="*/ 369 w 369"/>
                  <a:gd name="T3" fmla="*/ 170 h 283"/>
                  <a:gd name="T4" fmla="*/ 113 w 369"/>
                  <a:gd name="T5" fmla="*/ 283 h 283"/>
                  <a:gd name="T6" fmla="*/ 57 w 369"/>
                  <a:gd name="T7" fmla="*/ 283 h 283"/>
                  <a:gd name="T8" fmla="*/ 0 w 369"/>
                  <a:gd name="T9" fmla="*/ 255 h 283"/>
                  <a:gd name="T10" fmla="*/ 28 w 369"/>
                  <a:gd name="T11" fmla="*/ 226 h 283"/>
                  <a:gd name="T12" fmla="*/ 28 w 369"/>
                  <a:gd name="T13" fmla="*/ 141 h 283"/>
                  <a:gd name="T14" fmla="*/ 57 w 369"/>
                  <a:gd name="T15" fmla="*/ 85 h 283"/>
                  <a:gd name="T16" fmla="*/ 113 w 369"/>
                  <a:gd name="T17" fmla="*/ 56 h 283"/>
                  <a:gd name="T18" fmla="*/ 170 w 369"/>
                  <a:gd name="T19" fmla="*/ 0 h 283"/>
                  <a:gd name="T20" fmla="*/ 227 w 369"/>
                  <a:gd name="T21" fmla="*/ 0 h 283"/>
                  <a:gd name="T22" fmla="*/ 255 w 369"/>
                  <a:gd name="T23" fmla="*/ 56 h 283"/>
                  <a:gd name="T24" fmla="*/ 312 w 369"/>
                  <a:gd name="T25" fmla="*/ 85 h 283"/>
                  <a:gd name="T26" fmla="*/ 369 w 369"/>
                  <a:gd name="T27" fmla="*/ 85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9" h="283">
                    <a:moveTo>
                      <a:pt x="369" y="85"/>
                    </a:moveTo>
                    <a:lnTo>
                      <a:pt x="369" y="170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0" y="255"/>
                    </a:lnTo>
                    <a:lnTo>
                      <a:pt x="28" y="226"/>
                    </a:lnTo>
                    <a:lnTo>
                      <a:pt x="28" y="141"/>
                    </a:lnTo>
                    <a:lnTo>
                      <a:pt x="57" y="85"/>
                    </a:lnTo>
                    <a:lnTo>
                      <a:pt x="113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55" y="56"/>
                    </a:lnTo>
                    <a:lnTo>
                      <a:pt x="312" y="85"/>
                    </a:lnTo>
                    <a:lnTo>
                      <a:pt x="369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5" name="Freeform 241"/>
              <p:cNvSpPr>
                <a:spLocks/>
              </p:cNvSpPr>
              <p:nvPr/>
            </p:nvSpPr>
            <p:spPr bwMode="auto">
              <a:xfrm>
                <a:off x="1536" y="1918"/>
                <a:ext cx="539" cy="369"/>
              </a:xfrm>
              <a:custGeom>
                <a:avLst/>
                <a:gdLst>
                  <a:gd name="T0" fmla="*/ 29 w 539"/>
                  <a:gd name="T1" fmla="*/ 0 h 369"/>
                  <a:gd name="T2" fmla="*/ 85 w 539"/>
                  <a:gd name="T3" fmla="*/ 29 h 369"/>
                  <a:gd name="T4" fmla="*/ 114 w 539"/>
                  <a:gd name="T5" fmla="*/ 85 h 369"/>
                  <a:gd name="T6" fmla="*/ 170 w 539"/>
                  <a:gd name="T7" fmla="*/ 85 h 369"/>
                  <a:gd name="T8" fmla="*/ 142 w 539"/>
                  <a:gd name="T9" fmla="*/ 114 h 369"/>
                  <a:gd name="T10" fmla="*/ 199 w 539"/>
                  <a:gd name="T11" fmla="*/ 142 h 369"/>
                  <a:gd name="T12" fmla="*/ 255 w 539"/>
                  <a:gd name="T13" fmla="*/ 142 h 369"/>
                  <a:gd name="T14" fmla="*/ 511 w 539"/>
                  <a:gd name="T15" fmla="*/ 29 h 369"/>
                  <a:gd name="T16" fmla="*/ 539 w 539"/>
                  <a:gd name="T17" fmla="*/ 142 h 369"/>
                  <a:gd name="T18" fmla="*/ 539 w 539"/>
                  <a:gd name="T19" fmla="*/ 199 h 369"/>
                  <a:gd name="T20" fmla="*/ 454 w 539"/>
                  <a:gd name="T21" fmla="*/ 199 h 369"/>
                  <a:gd name="T22" fmla="*/ 425 w 539"/>
                  <a:gd name="T23" fmla="*/ 312 h 369"/>
                  <a:gd name="T24" fmla="*/ 340 w 539"/>
                  <a:gd name="T25" fmla="*/ 312 h 369"/>
                  <a:gd name="T26" fmla="*/ 255 w 539"/>
                  <a:gd name="T27" fmla="*/ 312 h 369"/>
                  <a:gd name="T28" fmla="*/ 199 w 539"/>
                  <a:gd name="T29" fmla="*/ 369 h 369"/>
                  <a:gd name="T30" fmla="*/ 142 w 539"/>
                  <a:gd name="T31" fmla="*/ 312 h 369"/>
                  <a:gd name="T32" fmla="*/ 114 w 539"/>
                  <a:gd name="T33" fmla="*/ 312 h 369"/>
                  <a:gd name="T34" fmla="*/ 85 w 539"/>
                  <a:gd name="T35" fmla="*/ 284 h 369"/>
                  <a:gd name="T36" fmla="*/ 0 w 539"/>
                  <a:gd name="T37" fmla="*/ 284 h 369"/>
                  <a:gd name="T38" fmla="*/ 0 w 539"/>
                  <a:gd name="T39" fmla="*/ 142 h 369"/>
                  <a:gd name="T40" fmla="*/ 57 w 539"/>
                  <a:gd name="T41" fmla="*/ 142 h 369"/>
                  <a:gd name="T42" fmla="*/ 57 w 539"/>
                  <a:gd name="T43" fmla="*/ 85 h 369"/>
                  <a:gd name="T44" fmla="*/ 0 w 539"/>
                  <a:gd name="T45" fmla="*/ 85 h 369"/>
                  <a:gd name="T46" fmla="*/ 0 w 539"/>
                  <a:gd name="T47" fmla="*/ 57 h 369"/>
                  <a:gd name="T48" fmla="*/ 29 w 539"/>
                  <a:gd name="T4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39" h="369">
                    <a:moveTo>
                      <a:pt x="29" y="0"/>
                    </a:moveTo>
                    <a:lnTo>
                      <a:pt x="85" y="29"/>
                    </a:lnTo>
                    <a:lnTo>
                      <a:pt x="114" y="85"/>
                    </a:lnTo>
                    <a:lnTo>
                      <a:pt x="170" y="85"/>
                    </a:lnTo>
                    <a:lnTo>
                      <a:pt x="142" y="114"/>
                    </a:lnTo>
                    <a:lnTo>
                      <a:pt x="199" y="142"/>
                    </a:lnTo>
                    <a:lnTo>
                      <a:pt x="255" y="142"/>
                    </a:lnTo>
                    <a:lnTo>
                      <a:pt x="511" y="29"/>
                    </a:lnTo>
                    <a:lnTo>
                      <a:pt x="539" y="142"/>
                    </a:lnTo>
                    <a:lnTo>
                      <a:pt x="539" y="199"/>
                    </a:lnTo>
                    <a:lnTo>
                      <a:pt x="454" y="199"/>
                    </a:lnTo>
                    <a:lnTo>
                      <a:pt x="425" y="312"/>
                    </a:lnTo>
                    <a:lnTo>
                      <a:pt x="340" y="312"/>
                    </a:lnTo>
                    <a:lnTo>
                      <a:pt x="255" y="312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114" y="312"/>
                    </a:lnTo>
                    <a:lnTo>
                      <a:pt x="85" y="284"/>
                    </a:lnTo>
                    <a:lnTo>
                      <a:pt x="0" y="284"/>
                    </a:lnTo>
                    <a:lnTo>
                      <a:pt x="0" y="142"/>
                    </a:lnTo>
                    <a:lnTo>
                      <a:pt x="57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" name="Freeform 242"/>
              <p:cNvSpPr>
                <a:spLocks/>
              </p:cNvSpPr>
              <p:nvPr/>
            </p:nvSpPr>
            <p:spPr bwMode="auto">
              <a:xfrm>
                <a:off x="1480" y="2202"/>
                <a:ext cx="652" cy="624"/>
              </a:xfrm>
              <a:custGeom>
                <a:avLst/>
                <a:gdLst>
                  <a:gd name="T0" fmla="*/ 28 w 652"/>
                  <a:gd name="T1" fmla="*/ 142 h 624"/>
                  <a:gd name="T2" fmla="*/ 28 w 652"/>
                  <a:gd name="T3" fmla="*/ 198 h 624"/>
                  <a:gd name="T4" fmla="*/ 113 w 652"/>
                  <a:gd name="T5" fmla="*/ 227 h 624"/>
                  <a:gd name="T6" fmla="*/ 198 w 652"/>
                  <a:gd name="T7" fmla="*/ 312 h 624"/>
                  <a:gd name="T8" fmla="*/ 226 w 652"/>
                  <a:gd name="T9" fmla="*/ 283 h 624"/>
                  <a:gd name="T10" fmla="*/ 283 w 652"/>
                  <a:gd name="T11" fmla="*/ 283 h 624"/>
                  <a:gd name="T12" fmla="*/ 340 w 652"/>
                  <a:gd name="T13" fmla="*/ 312 h 624"/>
                  <a:gd name="T14" fmla="*/ 255 w 652"/>
                  <a:gd name="T15" fmla="*/ 482 h 624"/>
                  <a:gd name="T16" fmla="*/ 311 w 652"/>
                  <a:gd name="T17" fmla="*/ 624 h 624"/>
                  <a:gd name="T18" fmla="*/ 425 w 652"/>
                  <a:gd name="T19" fmla="*/ 283 h 624"/>
                  <a:gd name="T20" fmla="*/ 425 w 652"/>
                  <a:gd name="T21" fmla="*/ 255 h 624"/>
                  <a:gd name="T22" fmla="*/ 510 w 652"/>
                  <a:gd name="T23" fmla="*/ 255 h 624"/>
                  <a:gd name="T24" fmla="*/ 538 w 652"/>
                  <a:gd name="T25" fmla="*/ 198 h 624"/>
                  <a:gd name="T26" fmla="*/ 567 w 652"/>
                  <a:gd name="T27" fmla="*/ 227 h 624"/>
                  <a:gd name="T28" fmla="*/ 538 w 652"/>
                  <a:gd name="T29" fmla="*/ 368 h 624"/>
                  <a:gd name="T30" fmla="*/ 453 w 652"/>
                  <a:gd name="T31" fmla="*/ 368 h 624"/>
                  <a:gd name="T32" fmla="*/ 396 w 652"/>
                  <a:gd name="T33" fmla="*/ 510 h 624"/>
                  <a:gd name="T34" fmla="*/ 453 w 652"/>
                  <a:gd name="T35" fmla="*/ 510 h 624"/>
                  <a:gd name="T36" fmla="*/ 510 w 652"/>
                  <a:gd name="T37" fmla="*/ 397 h 624"/>
                  <a:gd name="T38" fmla="*/ 567 w 652"/>
                  <a:gd name="T39" fmla="*/ 397 h 624"/>
                  <a:gd name="T40" fmla="*/ 595 w 652"/>
                  <a:gd name="T41" fmla="*/ 397 h 624"/>
                  <a:gd name="T42" fmla="*/ 652 w 652"/>
                  <a:gd name="T43" fmla="*/ 255 h 624"/>
                  <a:gd name="T44" fmla="*/ 623 w 652"/>
                  <a:gd name="T45" fmla="*/ 255 h 624"/>
                  <a:gd name="T46" fmla="*/ 595 w 652"/>
                  <a:gd name="T47" fmla="*/ 198 h 624"/>
                  <a:gd name="T48" fmla="*/ 595 w 652"/>
                  <a:gd name="T49" fmla="*/ 113 h 624"/>
                  <a:gd name="T50" fmla="*/ 538 w 652"/>
                  <a:gd name="T51" fmla="*/ 85 h 624"/>
                  <a:gd name="T52" fmla="*/ 538 w 652"/>
                  <a:gd name="T53" fmla="*/ 28 h 624"/>
                  <a:gd name="T54" fmla="*/ 311 w 652"/>
                  <a:gd name="T55" fmla="*/ 28 h 624"/>
                  <a:gd name="T56" fmla="*/ 255 w 652"/>
                  <a:gd name="T57" fmla="*/ 85 h 624"/>
                  <a:gd name="T58" fmla="*/ 198 w 652"/>
                  <a:gd name="T59" fmla="*/ 28 h 624"/>
                  <a:gd name="T60" fmla="*/ 170 w 652"/>
                  <a:gd name="T61" fmla="*/ 28 h 624"/>
                  <a:gd name="T62" fmla="*/ 141 w 652"/>
                  <a:gd name="T63" fmla="*/ 0 h 624"/>
                  <a:gd name="T64" fmla="*/ 56 w 652"/>
                  <a:gd name="T65" fmla="*/ 0 h 624"/>
                  <a:gd name="T66" fmla="*/ 28 w 652"/>
                  <a:gd name="T67" fmla="*/ 28 h 624"/>
                  <a:gd name="T68" fmla="*/ 0 w 652"/>
                  <a:gd name="T69" fmla="*/ 28 h 624"/>
                  <a:gd name="T70" fmla="*/ 0 w 652"/>
                  <a:gd name="T71" fmla="*/ 85 h 624"/>
                  <a:gd name="T72" fmla="*/ 28 w 652"/>
                  <a:gd name="T73" fmla="*/ 14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52" h="624">
                    <a:moveTo>
                      <a:pt x="28" y="142"/>
                    </a:moveTo>
                    <a:lnTo>
                      <a:pt x="28" y="198"/>
                    </a:lnTo>
                    <a:lnTo>
                      <a:pt x="113" y="227"/>
                    </a:lnTo>
                    <a:lnTo>
                      <a:pt x="198" y="312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340" y="312"/>
                    </a:lnTo>
                    <a:lnTo>
                      <a:pt x="255" y="482"/>
                    </a:lnTo>
                    <a:lnTo>
                      <a:pt x="311" y="624"/>
                    </a:lnTo>
                    <a:lnTo>
                      <a:pt x="425" y="283"/>
                    </a:lnTo>
                    <a:lnTo>
                      <a:pt x="425" y="255"/>
                    </a:lnTo>
                    <a:lnTo>
                      <a:pt x="510" y="255"/>
                    </a:lnTo>
                    <a:lnTo>
                      <a:pt x="538" y="198"/>
                    </a:lnTo>
                    <a:lnTo>
                      <a:pt x="567" y="227"/>
                    </a:lnTo>
                    <a:lnTo>
                      <a:pt x="538" y="368"/>
                    </a:lnTo>
                    <a:lnTo>
                      <a:pt x="453" y="368"/>
                    </a:lnTo>
                    <a:lnTo>
                      <a:pt x="396" y="510"/>
                    </a:lnTo>
                    <a:lnTo>
                      <a:pt x="453" y="510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95" y="397"/>
                    </a:lnTo>
                    <a:lnTo>
                      <a:pt x="652" y="255"/>
                    </a:lnTo>
                    <a:lnTo>
                      <a:pt x="623" y="255"/>
                    </a:lnTo>
                    <a:lnTo>
                      <a:pt x="595" y="198"/>
                    </a:lnTo>
                    <a:lnTo>
                      <a:pt x="595" y="113"/>
                    </a:lnTo>
                    <a:lnTo>
                      <a:pt x="538" y="85"/>
                    </a:lnTo>
                    <a:lnTo>
                      <a:pt x="538" y="28"/>
                    </a:lnTo>
                    <a:lnTo>
                      <a:pt x="311" y="28"/>
                    </a:lnTo>
                    <a:lnTo>
                      <a:pt x="255" y="85"/>
                    </a:lnTo>
                    <a:lnTo>
                      <a:pt x="198" y="28"/>
                    </a:lnTo>
                    <a:lnTo>
                      <a:pt x="170" y="28"/>
                    </a:lnTo>
                    <a:lnTo>
                      <a:pt x="141" y="0"/>
                    </a:lnTo>
                    <a:lnTo>
                      <a:pt x="56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28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7" name="Freeform 243"/>
              <p:cNvSpPr>
                <a:spLocks/>
              </p:cNvSpPr>
              <p:nvPr/>
            </p:nvSpPr>
            <p:spPr bwMode="auto">
              <a:xfrm>
                <a:off x="2133" y="1663"/>
                <a:ext cx="283" cy="255"/>
              </a:xfrm>
              <a:custGeom>
                <a:avLst/>
                <a:gdLst>
                  <a:gd name="T0" fmla="*/ 141 w 283"/>
                  <a:gd name="T1" fmla="*/ 227 h 255"/>
                  <a:gd name="T2" fmla="*/ 56 w 283"/>
                  <a:gd name="T3" fmla="*/ 227 h 255"/>
                  <a:gd name="T4" fmla="*/ 0 w 283"/>
                  <a:gd name="T5" fmla="*/ 255 h 255"/>
                  <a:gd name="T6" fmla="*/ 0 w 283"/>
                  <a:gd name="T7" fmla="*/ 142 h 255"/>
                  <a:gd name="T8" fmla="*/ 56 w 283"/>
                  <a:gd name="T9" fmla="*/ 114 h 255"/>
                  <a:gd name="T10" fmla="*/ 113 w 283"/>
                  <a:gd name="T11" fmla="*/ 114 h 255"/>
                  <a:gd name="T12" fmla="*/ 170 w 283"/>
                  <a:gd name="T13" fmla="*/ 57 h 255"/>
                  <a:gd name="T14" fmla="*/ 198 w 283"/>
                  <a:gd name="T15" fmla="*/ 0 h 255"/>
                  <a:gd name="T16" fmla="*/ 226 w 283"/>
                  <a:gd name="T17" fmla="*/ 57 h 255"/>
                  <a:gd name="T18" fmla="*/ 283 w 283"/>
                  <a:gd name="T19" fmla="*/ 114 h 255"/>
                  <a:gd name="T20" fmla="*/ 255 w 283"/>
                  <a:gd name="T21" fmla="*/ 142 h 255"/>
                  <a:gd name="T22" fmla="*/ 170 w 283"/>
                  <a:gd name="T23" fmla="*/ 142 h 255"/>
                  <a:gd name="T24" fmla="*/ 141 w 283"/>
                  <a:gd name="T25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55">
                    <a:moveTo>
                      <a:pt x="141" y="227"/>
                    </a:moveTo>
                    <a:lnTo>
                      <a:pt x="56" y="227"/>
                    </a:lnTo>
                    <a:lnTo>
                      <a:pt x="0" y="255"/>
                    </a:lnTo>
                    <a:lnTo>
                      <a:pt x="0" y="142"/>
                    </a:lnTo>
                    <a:lnTo>
                      <a:pt x="56" y="114"/>
                    </a:lnTo>
                    <a:lnTo>
                      <a:pt x="113" y="114"/>
                    </a:lnTo>
                    <a:lnTo>
                      <a:pt x="170" y="57"/>
                    </a:lnTo>
                    <a:lnTo>
                      <a:pt x="198" y="0"/>
                    </a:lnTo>
                    <a:lnTo>
                      <a:pt x="226" y="57"/>
                    </a:lnTo>
                    <a:lnTo>
                      <a:pt x="283" y="114"/>
                    </a:lnTo>
                    <a:lnTo>
                      <a:pt x="255" y="142"/>
                    </a:lnTo>
                    <a:lnTo>
                      <a:pt x="170" y="142"/>
                    </a:lnTo>
                    <a:lnTo>
                      <a:pt x="141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1E53964-A02A-4C73-88AD-7990649E2495}"/>
                </a:ext>
              </a:extLst>
            </p:cNvPr>
            <p:cNvGrpSpPr/>
            <p:nvPr/>
          </p:nvGrpSpPr>
          <p:grpSpPr>
            <a:xfrm>
              <a:off x="632448" y="214308"/>
              <a:ext cx="7266215" cy="6429376"/>
              <a:chOff x="632448" y="214308"/>
              <a:chExt cx="7266215" cy="6429376"/>
            </a:xfrm>
          </p:grpSpPr>
          <p:sp>
            <p:nvSpPr>
              <p:cNvPr id="81" name="Freeform 120"/>
              <p:cNvSpPr>
                <a:spLocks/>
              </p:cNvSpPr>
              <p:nvPr/>
            </p:nvSpPr>
            <p:spPr bwMode="auto">
              <a:xfrm>
                <a:off x="2079341" y="1435549"/>
                <a:ext cx="192768" cy="225652"/>
              </a:xfrm>
              <a:custGeom>
                <a:avLst/>
                <a:gdLst>
                  <a:gd name="T0" fmla="*/ 0 w 170"/>
                  <a:gd name="T1" fmla="*/ 57 h 199"/>
                  <a:gd name="T2" fmla="*/ 29 w 170"/>
                  <a:gd name="T3" fmla="*/ 57 h 199"/>
                  <a:gd name="T4" fmla="*/ 0 w 170"/>
                  <a:gd name="T5" fmla="*/ 85 h 199"/>
                  <a:gd name="T6" fmla="*/ 29 w 170"/>
                  <a:gd name="T7" fmla="*/ 114 h 199"/>
                  <a:gd name="T8" fmla="*/ 0 w 170"/>
                  <a:gd name="T9" fmla="*/ 170 h 199"/>
                  <a:gd name="T10" fmla="*/ 29 w 170"/>
                  <a:gd name="T11" fmla="*/ 170 h 199"/>
                  <a:gd name="T12" fmla="*/ 29 w 170"/>
                  <a:gd name="T13" fmla="*/ 199 h 199"/>
                  <a:gd name="T14" fmla="*/ 142 w 170"/>
                  <a:gd name="T15" fmla="*/ 142 h 199"/>
                  <a:gd name="T16" fmla="*/ 114 w 170"/>
                  <a:gd name="T17" fmla="*/ 85 h 199"/>
                  <a:gd name="T18" fmla="*/ 170 w 170"/>
                  <a:gd name="T19" fmla="*/ 29 h 199"/>
                  <a:gd name="T20" fmla="*/ 85 w 170"/>
                  <a:gd name="T21" fmla="*/ 29 h 199"/>
                  <a:gd name="T22" fmla="*/ 57 w 170"/>
                  <a:gd name="T23" fmla="*/ 0 h 199"/>
                  <a:gd name="T24" fmla="*/ 0 w 170"/>
                  <a:gd name="T25" fmla="*/ 5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199">
                    <a:moveTo>
                      <a:pt x="0" y="57"/>
                    </a:moveTo>
                    <a:lnTo>
                      <a:pt x="29" y="57"/>
                    </a:lnTo>
                    <a:lnTo>
                      <a:pt x="0" y="85"/>
                    </a:lnTo>
                    <a:lnTo>
                      <a:pt x="29" y="114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29" y="199"/>
                    </a:lnTo>
                    <a:lnTo>
                      <a:pt x="142" y="142"/>
                    </a:lnTo>
                    <a:lnTo>
                      <a:pt x="114" y="85"/>
                    </a:lnTo>
                    <a:lnTo>
                      <a:pt x="170" y="29"/>
                    </a:lnTo>
                    <a:lnTo>
                      <a:pt x="85" y="29"/>
                    </a:lnTo>
                    <a:lnTo>
                      <a:pt x="57" y="0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82" name="Freeform 149"/>
              <p:cNvSpPr>
                <a:spLocks/>
              </p:cNvSpPr>
              <p:nvPr/>
            </p:nvSpPr>
            <p:spPr bwMode="auto">
              <a:xfrm>
                <a:off x="3333466" y="4136567"/>
                <a:ext cx="674688" cy="706438"/>
              </a:xfrm>
              <a:custGeom>
                <a:avLst/>
                <a:gdLst>
                  <a:gd name="T0" fmla="*/ 340 w 595"/>
                  <a:gd name="T1" fmla="*/ 623 h 623"/>
                  <a:gd name="T2" fmla="*/ 312 w 595"/>
                  <a:gd name="T3" fmla="*/ 623 h 623"/>
                  <a:gd name="T4" fmla="*/ 255 w 595"/>
                  <a:gd name="T5" fmla="*/ 567 h 623"/>
                  <a:gd name="T6" fmla="*/ 227 w 595"/>
                  <a:gd name="T7" fmla="*/ 567 h 623"/>
                  <a:gd name="T8" fmla="*/ 113 w 595"/>
                  <a:gd name="T9" fmla="*/ 453 h 623"/>
                  <a:gd name="T10" fmla="*/ 85 w 595"/>
                  <a:gd name="T11" fmla="*/ 482 h 623"/>
                  <a:gd name="T12" fmla="*/ 57 w 595"/>
                  <a:gd name="T13" fmla="*/ 482 h 623"/>
                  <a:gd name="T14" fmla="*/ 0 w 595"/>
                  <a:gd name="T15" fmla="*/ 397 h 623"/>
                  <a:gd name="T16" fmla="*/ 28 w 595"/>
                  <a:gd name="T17" fmla="*/ 397 h 623"/>
                  <a:gd name="T18" fmla="*/ 28 w 595"/>
                  <a:gd name="T19" fmla="*/ 368 h 623"/>
                  <a:gd name="T20" fmla="*/ 85 w 595"/>
                  <a:gd name="T21" fmla="*/ 425 h 623"/>
                  <a:gd name="T22" fmla="*/ 113 w 595"/>
                  <a:gd name="T23" fmla="*/ 368 h 623"/>
                  <a:gd name="T24" fmla="*/ 85 w 595"/>
                  <a:gd name="T25" fmla="*/ 340 h 623"/>
                  <a:gd name="T26" fmla="*/ 28 w 595"/>
                  <a:gd name="T27" fmla="*/ 312 h 623"/>
                  <a:gd name="T28" fmla="*/ 57 w 595"/>
                  <a:gd name="T29" fmla="*/ 283 h 623"/>
                  <a:gd name="T30" fmla="*/ 85 w 595"/>
                  <a:gd name="T31" fmla="*/ 283 h 623"/>
                  <a:gd name="T32" fmla="*/ 85 w 595"/>
                  <a:gd name="T33" fmla="*/ 255 h 623"/>
                  <a:gd name="T34" fmla="*/ 113 w 595"/>
                  <a:gd name="T35" fmla="*/ 283 h 623"/>
                  <a:gd name="T36" fmla="*/ 170 w 595"/>
                  <a:gd name="T37" fmla="*/ 255 h 623"/>
                  <a:gd name="T38" fmla="*/ 170 w 595"/>
                  <a:gd name="T39" fmla="*/ 198 h 623"/>
                  <a:gd name="T40" fmla="*/ 198 w 595"/>
                  <a:gd name="T41" fmla="*/ 198 h 623"/>
                  <a:gd name="T42" fmla="*/ 198 w 595"/>
                  <a:gd name="T43" fmla="*/ 141 h 623"/>
                  <a:gd name="T44" fmla="*/ 283 w 595"/>
                  <a:gd name="T45" fmla="*/ 141 h 623"/>
                  <a:gd name="T46" fmla="*/ 283 w 595"/>
                  <a:gd name="T47" fmla="*/ 85 h 623"/>
                  <a:gd name="T48" fmla="*/ 340 w 595"/>
                  <a:gd name="T49" fmla="*/ 28 h 623"/>
                  <a:gd name="T50" fmla="*/ 425 w 595"/>
                  <a:gd name="T51" fmla="*/ 0 h 623"/>
                  <a:gd name="T52" fmla="*/ 482 w 595"/>
                  <a:gd name="T53" fmla="*/ 56 h 623"/>
                  <a:gd name="T54" fmla="*/ 567 w 595"/>
                  <a:gd name="T55" fmla="*/ 85 h 623"/>
                  <a:gd name="T56" fmla="*/ 567 w 595"/>
                  <a:gd name="T57" fmla="*/ 141 h 623"/>
                  <a:gd name="T58" fmla="*/ 510 w 595"/>
                  <a:gd name="T59" fmla="*/ 170 h 623"/>
                  <a:gd name="T60" fmla="*/ 539 w 595"/>
                  <a:gd name="T61" fmla="*/ 226 h 623"/>
                  <a:gd name="T62" fmla="*/ 567 w 595"/>
                  <a:gd name="T63" fmla="*/ 198 h 623"/>
                  <a:gd name="T64" fmla="*/ 595 w 595"/>
                  <a:gd name="T65" fmla="*/ 283 h 623"/>
                  <a:gd name="T66" fmla="*/ 539 w 595"/>
                  <a:gd name="T67" fmla="*/ 340 h 623"/>
                  <a:gd name="T68" fmla="*/ 539 w 595"/>
                  <a:gd name="T69" fmla="*/ 368 h 623"/>
                  <a:gd name="T70" fmla="*/ 482 w 595"/>
                  <a:gd name="T71" fmla="*/ 397 h 623"/>
                  <a:gd name="T72" fmla="*/ 482 w 595"/>
                  <a:gd name="T73" fmla="*/ 425 h 623"/>
                  <a:gd name="T74" fmla="*/ 510 w 595"/>
                  <a:gd name="T75" fmla="*/ 453 h 623"/>
                  <a:gd name="T76" fmla="*/ 482 w 595"/>
                  <a:gd name="T77" fmla="*/ 510 h 623"/>
                  <a:gd name="T78" fmla="*/ 510 w 595"/>
                  <a:gd name="T79" fmla="*/ 567 h 623"/>
                  <a:gd name="T80" fmla="*/ 482 w 595"/>
                  <a:gd name="T81" fmla="*/ 567 h 623"/>
                  <a:gd name="T82" fmla="*/ 482 w 595"/>
                  <a:gd name="T83" fmla="*/ 595 h 623"/>
                  <a:gd name="T84" fmla="*/ 453 w 595"/>
                  <a:gd name="T85" fmla="*/ 623 h 623"/>
                  <a:gd name="T86" fmla="*/ 397 w 595"/>
                  <a:gd name="T87" fmla="*/ 567 h 623"/>
                  <a:gd name="T88" fmla="*/ 340 w 595"/>
                  <a:gd name="T89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95" h="623">
                    <a:moveTo>
                      <a:pt x="340" y="623"/>
                    </a:moveTo>
                    <a:lnTo>
                      <a:pt x="312" y="623"/>
                    </a:lnTo>
                    <a:lnTo>
                      <a:pt x="255" y="567"/>
                    </a:lnTo>
                    <a:lnTo>
                      <a:pt x="227" y="567"/>
                    </a:lnTo>
                    <a:lnTo>
                      <a:pt x="113" y="453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0" y="397"/>
                    </a:lnTo>
                    <a:lnTo>
                      <a:pt x="28" y="397"/>
                    </a:lnTo>
                    <a:lnTo>
                      <a:pt x="28" y="368"/>
                    </a:lnTo>
                    <a:lnTo>
                      <a:pt x="85" y="425"/>
                    </a:lnTo>
                    <a:lnTo>
                      <a:pt x="113" y="368"/>
                    </a:lnTo>
                    <a:lnTo>
                      <a:pt x="85" y="340"/>
                    </a:lnTo>
                    <a:lnTo>
                      <a:pt x="28" y="312"/>
                    </a:lnTo>
                    <a:lnTo>
                      <a:pt x="57" y="283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113" y="283"/>
                    </a:lnTo>
                    <a:lnTo>
                      <a:pt x="170" y="255"/>
                    </a:lnTo>
                    <a:lnTo>
                      <a:pt x="170" y="198"/>
                    </a:lnTo>
                    <a:lnTo>
                      <a:pt x="198" y="198"/>
                    </a:lnTo>
                    <a:lnTo>
                      <a:pt x="198" y="141"/>
                    </a:lnTo>
                    <a:lnTo>
                      <a:pt x="283" y="141"/>
                    </a:lnTo>
                    <a:lnTo>
                      <a:pt x="283" y="85"/>
                    </a:lnTo>
                    <a:lnTo>
                      <a:pt x="340" y="28"/>
                    </a:lnTo>
                    <a:lnTo>
                      <a:pt x="425" y="0"/>
                    </a:lnTo>
                    <a:lnTo>
                      <a:pt x="482" y="56"/>
                    </a:lnTo>
                    <a:lnTo>
                      <a:pt x="567" y="85"/>
                    </a:lnTo>
                    <a:lnTo>
                      <a:pt x="567" y="141"/>
                    </a:lnTo>
                    <a:lnTo>
                      <a:pt x="510" y="170"/>
                    </a:lnTo>
                    <a:lnTo>
                      <a:pt x="539" y="226"/>
                    </a:lnTo>
                    <a:lnTo>
                      <a:pt x="567" y="198"/>
                    </a:lnTo>
                    <a:lnTo>
                      <a:pt x="595" y="283"/>
                    </a:lnTo>
                    <a:lnTo>
                      <a:pt x="539" y="340"/>
                    </a:lnTo>
                    <a:lnTo>
                      <a:pt x="539" y="368"/>
                    </a:lnTo>
                    <a:lnTo>
                      <a:pt x="482" y="397"/>
                    </a:lnTo>
                    <a:lnTo>
                      <a:pt x="482" y="425"/>
                    </a:lnTo>
                    <a:lnTo>
                      <a:pt x="510" y="453"/>
                    </a:lnTo>
                    <a:lnTo>
                      <a:pt x="482" y="510"/>
                    </a:lnTo>
                    <a:lnTo>
                      <a:pt x="510" y="567"/>
                    </a:lnTo>
                    <a:lnTo>
                      <a:pt x="482" y="567"/>
                    </a:lnTo>
                    <a:lnTo>
                      <a:pt x="482" y="595"/>
                    </a:lnTo>
                    <a:lnTo>
                      <a:pt x="453" y="623"/>
                    </a:lnTo>
                    <a:lnTo>
                      <a:pt x="397" y="567"/>
                    </a:lnTo>
                    <a:lnTo>
                      <a:pt x="340" y="62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83" name="Freeform 129"/>
              <p:cNvSpPr>
                <a:spLocks/>
              </p:cNvSpPr>
              <p:nvPr/>
            </p:nvSpPr>
            <p:spPr bwMode="auto">
              <a:xfrm>
                <a:off x="1951207" y="696228"/>
                <a:ext cx="385536" cy="418420"/>
              </a:xfrm>
              <a:custGeom>
                <a:avLst/>
                <a:gdLst>
                  <a:gd name="T0" fmla="*/ 85 w 340"/>
                  <a:gd name="T1" fmla="*/ 142 h 369"/>
                  <a:gd name="T2" fmla="*/ 57 w 340"/>
                  <a:gd name="T3" fmla="*/ 227 h 369"/>
                  <a:gd name="T4" fmla="*/ 28 w 340"/>
                  <a:gd name="T5" fmla="*/ 284 h 369"/>
                  <a:gd name="T6" fmla="*/ 0 w 340"/>
                  <a:gd name="T7" fmla="*/ 284 h 369"/>
                  <a:gd name="T8" fmla="*/ 0 w 340"/>
                  <a:gd name="T9" fmla="*/ 369 h 369"/>
                  <a:gd name="T10" fmla="*/ 57 w 340"/>
                  <a:gd name="T11" fmla="*/ 369 h 369"/>
                  <a:gd name="T12" fmla="*/ 142 w 340"/>
                  <a:gd name="T13" fmla="*/ 312 h 369"/>
                  <a:gd name="T14" fmla="*/ 170 w 340"/>
                  <a:gd name="T15" fmla="*/ 255 h 369"/>
                  <a:gd name="T16" fmla="*/ 170 w 340"/>
                  <a:gd name="T17" fmla="*/ 284 h 369"/>
                  <a:gd name="T18" fmla="*/ 227 w 340"/>
                  <a:gd name="T19" fmla="*/ 284 h 369"/>
                  <a:gd name="T20" fmla="*/ 227 w 340"/>
                  <a:gd name="T21" fmla="*/ 255 h 369"/>
                  <a:gd name="T22" fmla="*/ 255 w 340"/>
                  <a:gd name="T23" fmla="*/ 227 h 369"/>
                  <a:gd name="T24" fmla="*/ 312 w 340"/>
                  <a:gd name="T25" fmla="*/ 114 h 369"/>
                  <a:gd name="T26" fmla="*/ 283 w 340"/>
                  <a:gd name="T27" fmla="*/ 114 h 369"/>
                  <a:gd name="T28" fmla="*/ 312 w 340"/>
                  <a:gd name="T29" fmla="*/ 85 h 369"/>
                  <a:gd name="T30" fmla="*/ 340 w 340"/>
                  <a:gd name="T31" fmla="*/ 0 h 369"/>
                  <a:gd name="T32" fmla="*/ 312 w 340"/>
                  <a:gd name="T33" fmla="*/ 0 h 369"/>
                  <a:gd name="T34" fmla="*/ 312 w 340"/>
                  <a:gd name="T35" fmla="*/ 29 h 369"/>
                  <a:gd name="T36" fmla="*/ 255 w 340"/>
                  <a:gd name="T37" fmla="*/ 85 h 369"/>
                  <a:gd name="T38" fmla="*/ 227 w 340"/>
                  <a:gd name="T39" fmla="*/ 57 h 369"/>
                  <a:gd name="T40" fmla="*/ 170 w 340"/>
                  <a:gd name="T41" fmla="*/ 85 h 369"/>
                  <a:gd name="T42" fmla="*/ 142 w 340"/>
                  <a:gd name="T43" fmla="*/ 85 h 369"/>
                  <a:gd name="T44" fmla="*/ 142 w 340"/>
                  <a:gd name="T45" fmla="*/ 114 h 369"/>
                  <a:gd name="T46" fmla="*/ 113 w 340"/>
                  <a:gd name="T47" fmla="*/ 114 h 369"/>
                  <a:gd name="T48" fmla="*/ 85 w 340"/>
                  <a:gd name="T49" fmla="*/ 14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0" h="369">
                    <a:moveTo>
                      <a:pt x="85" y="142"/>
                    </a:moveTo>
                    <a:lnTo>
                      <a:pt x="57" y="227"/>
                    </a:lnTo>
                    <a:lnTo>
                      <a:pt x="28" y="284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57" y="369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55"/>
                    </a:lnTo>
                    <a:lnTo>
                      <a:pt x="255" y="227"/>
                    </a:lnTo>
                    <a:lnTo>
                      <a:pt x="312" y="114"/>
                    </a:lnTo>
                    <a:lnTo>
                      <a:pt x="283" y="114"/>
                    </a:lnTo>
                    <a:lnTo>
                      <a:pt x="312" y="85"/>
                    </a:lnTo>
                    <a:lnTo>
                      <a:pt x="340" y="0"/>
                    </a:lnTo>
                    <a:lnTo>
                      <a:pt x="312" y="0"/>
                    </a:lnTo>
                    <a:lnTo>
                      <a:pt x="312" y="29"/>
                    </a:lnTo>
                    <a:lnTo>
                      <a:pt x="255" y="85"/>
                    </a:lnTo>
                    <a:lnTo>
                      <a:pt x="227" y="57"/>
                    </a:lnTo>
                    <a:lnTo>
                      <a:pt x="170" y="85"/>
                    </a:lnTo>
                    <a:lnTo>
                      <a:pt x="142" y="85"/>
                    </a:lnTo>
                    <a:lnTo>
                      <a:pt x="142" y="114"/>
                    </a:lnTo>
                    <a:lnTo>
                      <a:pt x="113" y="114"/>
                    </a:lnTo>
                    <a:lnTo>
                      <a:pt x="85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84" name="Freeform 130"/>
              <p:cNvSpPr>
                <a:spLocks/>
              </p:cNvSpPr>
              <p:nvPr/>
            </p:nvSpPr>
            <p:spPr bwMode="auto">
              <a:xfrm>
                <a:off x="1992834" y="601128"/>
                <a:ext cx="322036" cy="289152"/>
              </a:xfrm>
              <a:custGeom>
                <a:avLst/>
                <a:gdLst>
                  <a:gd name="T0" fmla="*/ 284 w 284"/>
                  <a:gd name="T1" fmla="*/ 113 h 255"/>
                  <a:gd name="T2" fmla="*/ 284 w 284"/>
                  <a:gd name="T3" fmla="*/ 142 h 255"/>
                  <a:gd name="T4" fmla="*/ 227 w 284"/>
                  <a:gd name="T5" fmla="*/ 198 h 255"/>
                  <a:gd name="T6" fmla="*/ 199 w 284"/>
                  <a:gd name="T7" fmla="*/ 170 h 255"/>
                  <a:gd name="T8" fmla="*/ 142 w 284"/>
                  <a:gd name="T9" fmla="*/ 198 h 255"/>
                  <a:gd name="T10" fmla="*/ 114 w 284"/>
                  <a:gd name="T11" fmla="*/ 198 h 255"/>
                  <a:gd name="T12" fmla="*/ 114 w 284"/>
                  <a:gd name="T13" fmla="*/ 227 h 255"/>
                  <a:gd name="T14" fmla="*/ 85 w 284"/>
                  <a:gd name="T15" fmla="*/ 227 h 255"/>
                  <a:gd name="T16" fmla="*/ 57 w 284"/>
                  <a:gd name="T17" fmla="*/ 255 h 255"/>
                  <a:gd name="T18" fmla="*/ 29 w 284"/>
                  <a:gd name="T19" fmla="*/ 227 h 255"/>
                  <a:gd name="T20" fmla="*/ 57 w 284"/>
                  <a:gd name="T21" fmla="*/ 198 h 255"/>
                  <a:gd name="T22" fmla="*/ 0 w 284"/>
                  <a:gd name="T23" fmla="*/ 170 h 255"/>
                  <a:gd name="T24" fmla="*/ 57 w 284"/>
                  <a:gd name="T25" fmla="*/ 142 h 255"/>
                  <a:gd name="T26" fmla="*/ 57 w 284"/>
                  <a:gd name="T27" fmla="*/ 57 h 255"/>
                  <a:gd name="T28" fmla="*/ 29 w 284"/>
                  <a:gd name="T29" fmla="*/ 0 h 255"/>
                  <a:gd name="T30" fmla="*/ 142 w 284"/>
                  <a:gd name="T31" fmla="*/ 0 h 255"/>
                  <a:gd name="T32" fmla="*/ 170 w 284"/>
                  <a:gd name="T33" fmla="*/ 0 h 255"/>
                  <a:gd name="T34" fmla="*/ 199 w 284"/>
                  <a:gd name="T35" fmla="*/ 28 h 255"/>
                  <a:gd name="T36" fmla="*/ 142 w 284"/>
                  <a:gd name="T37" fmla="*/ 57 h 255"/>
                  <a:gd name="T38" fmla="*/ 170 w 284"/>
                  <a:gd name="T39" fmla="*/ 85 h 255"/>
                  <a:gd name="T40" fmla="*/ 199 w 284"/>
                  <a:gd name="T41" fmla="*/ 85 h 255"/>
                  <a:gd name="T42" fmla="*/ 227 w 284"/>
                  <a:gd name="T43" fmla="*/ 57 h 255"/>
                  <a:gd name="T44" fmla="*/ 227 w 284"/>
                  <a:gd name="T45" fmla="*/ 85 h 255"/>
                  <a:gd name="T46" fmla="*/ 255 w 284"/>
                  <a:gd name="T47" fmla="*/ 57 h 255"/>
                  <a:gd name="T48" fmla="*/ 284 w 284"/>
                  <a:gd name="T49" fmla="*/ 57 h 255"/>
                  <a:gd name="T50" fmla="*/ 284 w 284"/>
                  <a:gd name="T51" fmla="*/ 11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4" h="255">
                    <a:moveTo>
                      <a:pt x="284" y="113"/>
                    </a:moveTo>
                    <a:lnTo>
                      <a:pt x="284" y="142"/>
                    </a:lnTo>
                    <a:lnTo>
                      <a:pt x="227" y="198"/>
                    </a:lnTo>
                    <a:lnTo>
                      <a:pt x="199" y="170"/>
                    </a:lnTo>
                    <a:lnTo>
                      <a:pt x="142" y="198"/>
                    </a:lnTo>
                    <a:lnTo>
                      <a:pt x="114" y="198"/>
                    </a:lnTo>
                    <a:lnTo>
                      <a:pt x="114" y="227"/>
                    </a:lnTo>
                    <a:lnTo>
                      <a:pt x="85" y="227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57" y="57"/>
                    </a:lnTo>
                    <a:lnTo>
                      <a:pt x="29" y="0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42" y="57"/>
                    </a:lnTo>
                    <a:lnTo>
                      <a:pt x="170" y="85"/>
                    </a:lnTo>
                    <a:lnTo>
                      <a:pt x="199" y="85"/>
                    </a:lnTo>
                    <a:lnTo>
                      <a:pt x="227" y="57"/>
                    </a:lnTo>
                    <a:lnTo>
                      <a:pt x="227" y="85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85" name="Group 171"/>
              <p:cNvGrpSpPr>
                <a:grpSpLocks/>
              </p:cNvGrpSpPr>
              <p:nvPr/>
            </p:nvGrpSpPr>
            <p:grpSpPr bwMode="auto">
              <a:xfrm>
                <a:off x="1886573" y="3428995"/>
                <a:ext cx="707571" cy="739321"/>
                <a:chOff x="1934" y="3024"/>
                <a:chExt cx="624" cy="652"/>
              </a:xfrm>
            </p:grpSpPr>
            <p:sp>
              <p:nvSpPr>
                <p:cNvPr id="139" name="Freeform 136"/>
                <p:cNvSpPr>
                  <a:spLocks/>
                </p:cNvSpPr>
                <p:nvPr/>
              </p:nvSpPr>
              <p:spPr bwMode="auto">
                <a:xfrm>
                  <a:off x="2161" y="3024"/>
                  <a:ext cx="397" cy="482"/>
                </a:xfrm>
                <a:custGeom>
                  <a:avLst/>
                  <a:gdLst>
                    <a:gd name="T0" fmla="*/ 57 w 397"/>
                    <a:gd name="T1" fmla="*/ 170 h 482"/>
                    <a:gd name="T2" fmla="*/ 85 w 397"/>
                    <a:gd name="T3" fmla="*/ 113 h 482"/>
                    <a:gd name="T4" fmla="*/ 170 w 397"/>
                    <a:gd name="T5" fmla="*/ 85 h 482"/>
                    <a:gd name="T6" fmla="*/ 198 w 397"/>
                    <a:gd name="T7" fmla="*/ 28 h 482"/>
                    <a:gd name="T8" fmla="*/ 227 w 397"/>
                    <a:gd name="T9" fmla="*/ 0 h 482"/>
                    <a:gd name="T10" fmla="*/ 283 w 397"/>
                    <a:gd name="T11" fmla="*/ 28 h 482"/>
                    <a:gd name="T12" fmla="*/ 340 w 397"/>
                    <a:gd name="T13" fmla="*/ 28 h 482"/>
                    <a:gd name="T14" fmla="*/ 368 w 397"/>
                    <a:gd name="T15" fmla="*/ 85 h 482"/>
                    <a:gd name="T16" fmla="*/ 340 w 397"/>
                    <a:gd name="T17" fmla="*/ 142 h 482"/>
                    <a:gd name="T18" fmla="*/ 397 w 397"/>
                    <a:gd name="T19" fmla="*/ 227 h 482"/>
                    <a:gd name="T20" fmla="*/ 368 w 397"/>
                    <a:gd name="T21" fmla="*/ 312 h 482"/>
                    <a:gd name="T22" fmla="*/ 340 w 397"/>
                    <a:gd name="T23" fmla="*/ 425 h 482"/>
                    <a:gd name="T24" fmla="*/ 340 w 397"/>
                    <a:gd name="T25" fmla="*/ 482 h 482"/>
                    <a:gd name="T26" fmla="*/ 283 w 397"/>
                    <a:gd name="T27" fmla="*/ 482 h 482"/>
                    <a:gd name="T28" fmla="*/ 283 w 397"/>
                    <a:gd name="T29" fmla="*/ 425 h 482"/>
                    <a:gd name="T30" fmla="*/ 255 w 397"/>
                    <a:gd name="T31" fmla="*/ 425 h 482"/>
                    <a:gd name="T32" fmla="*/ 198 w 397"/>
                    <a:gd name="T33" fmla="*/ 454 h 482"/>
                    <a:gd name="T34" fmla="*/ 142 w 397"/>
                    <a:gd name="T35" fmla="*/ 425 h 482"/>
                    <a:gd name="T36" fmla="*/ 170 w 397"/>
                    <a:gd name="T37" fmla="*/ 397 h 482"/>
                    <a:gd name="T38" fmla="*/ 57 w 397"/>
                    <a:gd name="T39" fmla="*/ 340 h 482"/>
                    <a:gd name="T40" fmla="*/ 57 w 397"/>
                    <a:gd name="T41" fmla="*/ 312 h 482"/>
                    <a:gd name="T42" fmla="*/ 0 w 397"/>
                    <a:gd name="T43" fmla="*/ 283 h 482"/>
                    <a:gd name="T44" fmla="*/ 0 w 397"/>
                    <a:gd name="T45" fmla="*/ 198 h 482"/>
                    <a:gd name="T46" fmla="*/ 57 w 397"/>
                    <a:gd name="T47" fmla="*/ 170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482">
                      <a:moveTo>
                        <a:pt x="57" y="170"/>
                      </a:moveTo>
                      <a:lnTo>
                        <a:pt x="85" y="113"/>
                      </a:lnTo>
                      <a:lnTo>
                        <a:pt x="170" y="85"/>
                      </a:lnTo>
                      <a:lnTo>
                        <a:pt x="198" y="28"/>
                      </a:lnTo>
                      <a:lnTo>
                        <a:pt x="227" y="0"/>
                      </a:lnTo>
                      <a:lnTo>
                        <a:pt x="283" y="28"/>
                      </a:lnTo>
                      <a:lnTo>
                        <a:pt x="340" y="28"/>
                      </a:lnTo>
                      <a:lnTo>
                        <a:pt x="368" y="85"/>
                      </a:lnTo>
                      <a:lnTo>
                        <a:pt x="340" y="142"/>
                      </a:lnTo>
                      <a:lnTo>
                        <a:pt x="397" y="227"/>
                      </a:lnTo>
                      <a:lnTo>
                        <a:pt x="368" y="312"/>
                      </a:lnTo>
                      <a:lnTo>
                        <a:pt x="340" y="425"/>
                      </a:lnTo>
                      <a:lnTo>
                        <a:pt x="340" y="482"/>
                      </a:lnTo>
                      <a:lnTo>
                        <a:pt x="283" y="482"/>
                      </a:lnTo>
                      <a:lnTo>
                        <a:pt x="283" y="425"/>
                      </a:lnTo>
                      <a:lnTo>
                        <a:pt x="255" y="425"/>
                      </a:lnTo>
                      <a:lnTo>
                        <a:pt x="198" y="454"/>
                      </a:lnTo>
                      <a:lnTo>
                        <a:pt x="142" y="425"/>
                      </a:lnTo>
                      <a:lnTo>
                        <a:pt x="170" y="397"/>
                      </a:lnTo>
                      <a:lnTo>
                        <a:pt x="57" y="340"/>
                      </a:lnTo>
                      <a:lnTo>
                        <a:pt x="57" y="312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57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40" name="Freeform 137"/>
                <p:cNvSpPr>
                  <a:spLocks/>
                </p:cNvSpPr>
                <p:nvPr/>
              </p:nvSpPr>
              <p:spPr bwMode="auto">
                <a:xfrm>
                  <a:off x="1934" y="3307"/>
                  <a:ext cx="397" cy="369"/>
                </a:xfrm>
                <a:custGeom>
                  <a:avLst/>
                  <a:gdLst>
                    <a:gd name="T0" fmla="*/ 227 w 397"/>
                    <a:gd name="T1" fmla="*/ 0 h 369"/>
                    <a:gd name="T2" fmla="*/ 284 w 397"/>
                    <a:gd name="T3" fmla="*/ 29 h 369"/>
                    <a:gd name="T4" fmla="*/ 284 w 397"/>
                    <a:gd name="T5" fmla="*/ 57 h 369"/>
                    <a:gd name="T6" fmla="*/ 397 w 397"/>
                    <a:gd name="T7" fmla="*/ 114 h 369"/>
                    <a:gd name="T8" fmla="*/ 369 w 397"/>
                    <a:gd name="T9" fmla="*/ 142 h 369"/>
                    <a:gd name="T10" fmla="*/ 369 w 397"/>
                    <a:gd name="T11" fmla="*/ 199 h 369"/>
                    <a:gd name="T12" fmla="*/ 340 w 397"/>
                    <a:gd name="T13" fmla="*/ 199 h 369"/>
                    <a:gd name="T14" fmla="*/ 340 w 397"/>
                    <a:gd name="T15" fmla="*/ 284 h 369"/>
                    <a:gd name="T16" fmla="*/ 369 w 397"/>
                    <a:gd name="T17" fmla="*/ 341 h 369"/>
                    <a:gd name="T18" fmla="*/ 340 w 397"/>
                    <a:gd name="T19" fmla="*/ 369 h 369"/>
                    <a:gd name="T20" fmla="*/ 312 w 397"/>
                    <a:gd name="T21" fmla="*/ 312 h 369"/>
                    <a:gd name="T22" fmla="*/ 227 w 397"/>
                    <a:gd name="T23" fmla="*/ 341 h 369"/>
                    <a:gd name="T24" fmla="*/ 170 w 397"/>
                    <a:gd name="T25" fmla="*/ 312 h 369"/>
                    <a:gd name="T26" fmla="*/ 114 w 397"/>
                    <a:gd name="T27" fmla="*/ 341 h 369"/>
                    <a:gd name="T28" fmla="*/ 57 w 397"/>
                    <a:gd name="T29" fmla="*/ 341 h 369"/>
                    <a:gd name="T30" fmla="*/ 28 w 397"/>
                    <a:gd name="T31" fmla="*/ 284 h 369"/>
                    <a:gd name="T32" fmla="*/ 114 w 397"/>
                    <a:gd name="T33" fmla="*/ 142 h 369"/>
                    <a:gd name="T34" fmla="*/ 28 w 397"/>
                    <a:gd name="T35" fmla="*/ 142 h 369"/>
                    <a:gd name="T36" fmla="*/ 0 w 397"/>
                    <a:gd name="T37" fmla="*/ 86 h 369"/>
                    <a:gd name="T38" fmla="*/ 57 w 397"/>
                    <a:gd name="T39" fmla="*/ 29 h 369"/>
                    <a:gd name="T40" fmla="*/ 114 w 397"/>
                    <a:gd name="T41" fmla="*/ 29 h 369"/>
                    <a:gd name="T42" fmla="*/ 199 w 397"/>
                    <a:gd name="T43" fmla="*/ 57 h 369"/>
                    <a:gd name="T44" fmla="*/ 227 w 397"/>
                    <a:gd name="T45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369">
                      <a:moveTo>
                        <a:pt x="227" y="0"/>
                      </a:moveTo>
                      <a:lnTo>
                        <a:pt x="284" y="29"/>
                      </a:lnTo>
                      <a:lnTo>
                        <a:pt x="284" y="57"/>
                      </a:lnTo>
                      <a:lnTo>
                        <a:pt x="397" y="114"/>
                      </a:lnTo>
                      <a:lnTo>
                        <a:pt x="369" y="142"/>
                      </a:lnTo>
                      <a:lnTo>
                        <a:pt x="369" y="199"/>
                      </a:lnTo>
                      <a:lnTo>
                        <a:pt x="340" y="199"/>
                      </a:lnTo>
                      <a:lnTo>
                        <a:pt x="340" y="284"/>
                      </a:lnTo>
                      <a:lnTo>
                        <a:pt x="369" y="341"/>
                      </a:lnTo>
                      <a:lnTo>
                        <a:pt x="340" y="369"/>
                      </a:lnTo>
                      <a:lnTo>
                        <a:pt x="312" y="312"/>
                      </a:lnTo>
                      <a:lnTo>
                        <a:pt x="227" y="341"/>
                      </a:lnTo>
                      <a:lnTo>
                        <a:pt x="170" y="312"/>
                      </a:lnTo>
                      <a:lnTo>
                        <a:pt x="114" y="341"/>
                      </a:lnTo>
                      <a:lnTo>
                        <a:pt x="57" y="341"/>
                      </a:lnTo>
                      <a:lnTo>
                        <a:pt x="28" y="284"/>
                      </a:lnTo>
                      <a:lnTo>
                        <a:pt x="114" y="142"/>
                      </a:lnTo>
                      <a:lnTo>
                        <a:pt x="28" y="142"/>
                      </a:lnTo>
                      <a:lnTo>
                        <a:pt x="0" y="86"/>
                      </a:lnTo>
                      <a:lnTo>
                        <a:pt x="57" y="29"/>
                      </a:lnTo>
                      <a:lnTo>
                        <a:pt x="114" y="29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86" name="Group 478"/>
              <p:cNvGrpSpPr>
                <a:grpSpLocks/>
              </p:cNvGrpSpPr>
              <p:nvPr/>
            </p:nvGrpSpPr>
            <p:grpSpPr bwMode="auto">
              <a:xfrm>
                <a:off x="1693805" y="4392835"/>
                <a:ext cx="1350509" cy="1607911"/>
                <a:chOff x="1764" y="3874"/>
                <a:chExt cx="1191" cy="1418"/>
              </a:xfrm>
            </p:grpSpPr>
            <p:sp>
              <p:nvSpPr>
                <p:cNvPr id="133" name="Freeform 143"/>
                <p:cNvSpPr>
                  <a:spLocks/>
                </p:cNvSpPr>
                <p:nvPr/>
              </p:nvSpPr>
              <p:spPr bwMode="auto">
                <a:xfrm>
                  <a:off x="2586" y="5150"/>
                  <a:ext cx="114" cy="142"/>
                </a:xfrm>
                <a:custGeom>
                  <a:avLst/>
                  <a:gdLst>
                    <a:gd name="T0" fmla="*/ 85 w 114"/>
                    <a:gd name="T1" fmla="*/ 142 h 142"/>
                    <a:gd name="T2" fmla="*/ 85 w 114"/>
                    <a:gd name="T3" fmla="*/ 85 h 142"/>
                    <a:gd name="T4" fmla="*/ 114 w 114"/>
                    <a:gd name="T5" fmla="*/ 57 h 142"/>
                    <a:gd name="T6" fmla="*/ 85 w 114"/>
                    <a:gd name="T7" fmla="*/ 0 h 142"/>
                    <a:gd name="T8" fmla="*/ 29 w 114"/>
                    <a:gd name="T9" fmla="*/ 29 h 142"/>
                    <a:gd name="T10" fmla="*/ 29 w 114"/>
                    <a:gd name="T11" fmla="*/ 85 h 142"/>
                    <a:gd name="T12" fmla="*/ 0 w 114"/>
                    <a:gd name="T13" fmla="*/ 142 h 142"/>
                    <a:gd name="T14" fmla="*/ 85 w 114"/>
                    <a:gd name="T15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4" h="142">
                      <a:moveTo>
                        <a:pt x="85" y="142"/>
                      </a:moveTo>
                      <a:lnTo>
                        <a:pt x="85" y="85"/>
                      </a:lnTo>
                      <a:lnTo>
                        <a:pt x="114" y="57"/>
                      </a:lnTo>
                      <a:lnTo>
                        <a:pt x="85" y="0"/>
                      </a:lnTo>
                      <a:lnTo>
                        <a:pt x="29" y="29"/>
                      </a:lnTo>
                      <a:lnTo>
                        <a:pt x="29" y="85"/>
                      </a:lnTo>
                      <a:lnTo>
                        <a:pt x="0" y="142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34" name="Freeform 144"/>
                <p:cNvSpPr>
                  <a:spLocks/>
                </p:cNvSpPr>
                <p:nvPr/>
              </p:nvSpPr>
              <p:spPr bwMode="auto">
                <a:xfrm>
                  <a:off x="2615" y="4980"/>
                  <a:ext cx="85" cy="85"/>
                </a:xfrm>
                <a:custGeom>
                  <a:avLst/>
                  <a:gdLst>
                    <a:gd name="T0" fmla="*/ 0 w 85"/>
                    <a:gd name="T1" fmla="*/ 57 h 85"/>
                    <a:gd name="T2" fmla="*/ 28 w 85"/>
                    <a:gd name="T3" fmla="*/ 0 h 85"/>
                    <a:gd name="T4" fmla="*/ 56 w 85"/>
                    <a:gd name="T5" fmla="*/ 0 h 85"/>
                    <a:gd name="T6" fmla="*/ 85 w 85"/>
                    <a:gd name="T7" fmla="*/ 28 h 85"/>
                    <a:gd name="T8" fmla="*/ 28 w 85"/>
                    <a:gd name="T9" fmla="*/ 85 h 85"/>
                    <a:gd name="T10" fmla="*/ 0 w 85"/>
                    <a:gd name="T11" fmla="*/ 57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85">
                      <a:moveTo>
                        <a:pt x="0" y="57"/>
                      </a:moveTo>
                      <a:lnTo>
                        <a:pt x="28" y="0"/>
                      </a:lnTo>
                      <a:lnTo>
                        <a:pt x="56" y="0"/>
                      </a:lnTo>
                      <a:lnTo>
                        <a:pt x="85" y="28"/>
                      </a:lnTo>
                      <a:lnTo>
                        <a:pt x="28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35" name="Freeform 145"/>
                <p:cNvSpPr>
                  <a:spLocks/>
                </p:cNvSpPr>
                <p:nvPr/>
              </p:nvSpPr>
              <p:spPr bwMode="auto">
                <a:xfrm>
                  <a:off x="2785" y="4838"/>
                  <a:ext cx="170" cy="114"/>
                </a:xfrm>
                <a:custGeom>
                  <a:avLst/>
                  <a:gdLst>
                    <a:gd name="T0" fmla="*/ 0 w 170"/>
                    <a:gd name="T1" fmla="*/ 57 h 114"/>
                    <a:gd name="T2" fmla="*/ 56 w 170"/>
                    <a:gd name="T3" fmla="*/ 0 h 114"/>
                    <a:gd name="T4" fmla="*/ 113 w 170"/>
                    <a:gd name="T5" fmla="*/ 29 h 114"/>
                    <a:gd name="T6" fmla="*/ 141 w 170"/>
                    <a:gd name="T7" fmla="*/ 29 h 114"/>
                    <a:gd name="T8" fmla="*/ 170 w 170"/>
                    <a:gd name="T9" fmla="*/ 57 h 114"/>
                    <a:gd name="T10" fmla="*/ 113 w 170"/>
                    <a:gd name="T11" fmla="*/ 114 h 114"/>
                    <a:gd name="T12" fmla="*/ 85 w 170"/>
                    <a:gd name="T13" fmla="*/ 57 h 114"/>
                    <a:gd name="T14" fmla="*/ 56 w 170"/>
                    <a:gd name="T15" fmla="*/ 85 h 114"/>
                    <a:gd name="T16" fmla="*/ 0 w 170"/>
                    <a:gd name="T17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114">
                      <a:moveTo>
                        <a:pt x="0" y="57"/>
                      </a:moveTo>
                      <a:lnTo>
                        <a:pt x="56" y="0"/>
                      </a:lnTo>
                      <a:lnTo>
                        <a:pt x="113" y="29"/>
                      </a:lnTo>
                      <a:lnTo>
                        <a:pt x="141" y="29"/>
                      </a:lnTo>
                      <a:lnTo>
                        <a:pt x="170" y="57"/>
                      </a:lnTo>
                      <a:lnTo>
                        <a:pt x="113" y="114"/>
                      </a:lnTo>
                      <a:lnTo>
                        <a:pt x="85" y="57"/>
                      </a:lnTo>
                      <a:lnTo>
                        <a:pt x="56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36" name="Freeform 139"/>
                <p:cNvSpPr>
                  <a:spLocks/>
                </p:cNvSpPr>
                <p:nvPr/>
              </p:nvSpPr>
              <p:spPr bwMode="auto">
                <a:xfrm>
                  <a:off x="1962" y="3874"/>
                  <a:ext cx="341" cy="454"/>
                </a:xfrm>
                <a:custGeom>
                  <a:avLst/>
                  <a:gdLst>
                    <a:gd name="T0" fmla="*/ 341 w 341"/>
                    <a:gd name="T1" fmla="*/ 86 h 454"/>
                    <a:gd name="T2" fmla="*/ 256 w 341"/>
                    <a:gd name="T3" fmla="*/ 114 h 454"/>
                    <a:gd name="T4" fmla="*/ 312 w 341"/>
                    <a:gd name="T5" fmla="*/ 142 h 454"/>
                    <a:gd name="T6" fmla="*/ 312 w 341"/>
                    <a:gd name="T7" fmla="*/ 171 h 454"/>
                    <a:gd name="T8" fmla="*/ 284 w 341"/>
                    <a:gd name="T9" fmla="*/ 199 h 454"/>
                    <a:gd name="T10" fmla="*/ 256 w 341"/>
                    <a:gd name="T11" fmla="*/ 426 h 454"/>
                    <a:gd name="T12" fmla="*/ 227 w 341"/>
                    <a:gd name="T13" fmla="*/ 426 h 454"/>
                    <a:gd name="T14" fmla="*/ 199 w 341"/>
                    <a:gd name="T15" fmla="*/ 454 h 454"/>
                    <a:gd name="T16" fmla="*/ 142 w 341"/>
                    <a:gd name="T17" fmla="*/ 426 h 454"/>
                    <a:gd name="T18" fmla="*/ 57 w 341"/>
                    <a:gd name="T19" fmla="*/ 426 h 454"/>
                    <a:gd name="T20" fmla="*/ 29 w 341"/>
                    <a:gd name="T21" fmla="*/ 397 h 454"/>
                    <a:gd name="T22" fmla="*/ 29 w 341"/>
                    <a:gd name="T23" fmla="*/ 341 h 454"/>
                    <a:gd name="T24" fmla="*/ 57 w 341"/>
                    <a:gd name="T25" fmla="*/ 312 h 454"/>
                    <a:gd name="T26" fmla="*/ 29 w 341"/>
                    <a:gd name="T27" fmla="*/ 284 h 454"/>
                    <a:gd name="T28" fmla="*/ 29 w 341"/>
                    <a:gd name="T29" fmla="*/ 171 h 454"/>
                    <a:gd name="T30" fmla="*/ 86 w 341"/>
                    <a:gd name="T31" fmla="*/ 142 h 454"/>
                    <a:gd name="T32" fmla="*/ 0 w 341"/>
                    <a:gd name="T33" fmla="*/ 29 h 454"/>
                    <a:gd name="T34" fmla="*/ 0 w 341"/>
                    <a:gd name="T35" fmla="*/ 0 h 454"/>
                    <a:gd name="T36" fmla="*/ 57 w 341"/>
                    <a:gd name="T37" fmla="*/ 0 h 454"/>
                    <a:gd name="T38" fmla="*/ 199 w 341"/>
                    <a:gd name="T39" fmla="*/ 57 h 454"/>
                    <a:gd name="T40" fmla="*/ 256 w 341"/>
                    <a:gd name="T41" fmla="*/ 57 h 454"/>
                    <a:gd name="T42" fmla="*/ 341 w 341"/>
                    <a:gd name="T43" fmla="*/ 86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1" h="454">
                      <a:moveTo>
                        <a:pt x="341" y="86"/>
                      </a:moveTo>
                      <a:lnTo>
                        <a:pt x="256" y="114"/>
                      </a:lnTo>
                      <a:lnTo>
                        <a:pt x="312" y="142"/>
                      </a:lnTo>
                      <a:lnTo>
                        <a:pt x="312" y="171"/>
                      </a:lnTo>
                      <a:lnTo>
                        <a:pt x="284" y="199"/>
                      </a:lnTo>
                      <a:lnTo>
                        <a:pt x="256" y="426"/>
                      </a:lnTo>
                      <a:lnTo>
                        <a:pt x="227" y="426"/>
                      </a:lnTo>
                      <a:lnTo>
                        <a:pt x="199" y="454"/>
                      </a:lnTo>
                      <a:lnTo>
                        <a:pt x="142" y="426"/>
                      </a:lnTo>
                      <a:lnTo>
                        <a:pt x="57" y="426"/>
                      </a:lnTo>
                      <a:lnTo>
                        <a:pt x="29" y="397"/>
                      </a:lnTo>
                      <a:lnTo>
                        <a:pt x="29" y="341"/>
                      </a:lnTo>
                      <a:lnTo>
                        <a:pt x="57" y="312"/>
                      </a:lnTo>
                      <a:lnTo>
                        <a:pt x="29" y="284"/>
                      </a:lnTo>
                      <a:lnTo>
                        <a:pt x="29" y="171"/>
                      </a:lnTo>
                      <a:lnTo>
                        <a:pt x="86" y="142"/>
                      </a:lnTo>
                      <a:lnTo>
                        <a:pt x="0" y="29"/>
                      </a:ln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199" y="57"/>
                      </a:lnTo>
                      <a:lnTo>
                        <a:pt x="256" y="57"/>
                      </a:lnTo>
                      <a:lnTo>
                        <a:pt x="341" y="8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37" name="Freeform 142"/>
                <p:cNvSpPr>
                  <a:spLocks/>
                </p:cNvSpPr>
                <p:nvPr/>
              </p:nvSpPr>
              <p:spPr bwMode="auto">
                <a:xfrm>
                  <a:off x="1764" y="4271"/>
                  <a:ext cx="539" cy="624"/>
                </a:xfrm>
                <a:custGeom>
                  <a:avLst/>
                  <a:gdLst>
                    <a:gd name="T0" fmla="*/ 113 w 539"/>
                    <a:gd name="T1" fmla="*/ 0 h 624"/>
                    <a:gd name="T2" fmla="*/ 142 w 539"/>
                    <a:gd name="T3" fmla="*/ 29 h 624"/>
                    <a:gd name="T4" fmla="*/ 170 w 539"/>
                    <a:gd name="T5" fmla="*/ 0 h 624"/>
                    <a:gd name="T6" fmla="*/ 198 w 539"/>
                    <a:gd name="T7" fmla="*/ 57 h 624"/>
                    <a:gd name="T8" fmla="*/ 255 w 539"/>
                    <a:gd name="T9" fmla="*/ 29 h 624"/>
                    <a:gd name="T10" fmla="*/ 340 w 539"/>
                    <a:gd name="T11" fmla="*/ 29 h 624"/>
                    <a:gd name="T12" fmla="*/ 397 w 539"/>
                    <a:gd name="T13" fmla="*/ 57 h 624"/>
                    <a:gd name="T14" fmla="*/ 425 w 539"/>
                    <a:gd name="T15" fmla="*/ 29 h 624"/>
                    <a:gd name="T16" fmla="*/ 454 w 539"/>
                    <a:gd name="T17" fmla="*/ 114 h 624"/>
                    <a:gd name="T18" fmla="*/ 425 w 539"/>
                    <a:gd name="T19" fmla="*/ 142 h 624"/>
                    <a:gd name="T20" fmla="*/ 425 w 539"/>
                    <a:gd name="T21" fmla="*/ 170 h 624"/>
                    <a:gd name="T22" fmla="*/ 397 w 539"/>
                    <a:gd name="T23" fmla="*/ 256 h 624"/>
                    <a:gd name="T24" fmla="*/ 397 w 539"/>
                    <a:gd name="T25" fmla="*/ 341 h 624"/>
                    <a:gd name="T26" fmla="*/ 482 w 539"/>
                    <a:gd name="T27" fmla="*/ 369 h 624"/>
                    <a:gd name="T28" fmla="*/ 482 w 539"/>
                    <a:gd name="T29" fmla="*/ 397 h 624"/>
                    <a:gd name="T30" fmla="*/ 510 w 539"/>
                    <a:gd name="T31" fmla="*/ 426 h 624"/>
                    <a:gd name="T32" fmla="*/ 539 w 539"/>
                    <a:gd name="T33" fmla="*/ 454 h 624"/>
                    <a:gd name="T34" fmla="*/ 425 w 539"/>
                    <a:gd name="T35" fmla="*/ 624 h 624"/>
                    <a:gd name="T36" fmla="*/ 397 w 539"/>
                    <a:gd name="T37" fmla="*/ 596 h 624"/>
                    <a:gd name="T38" fmla="*/ 425 w 539"/>
                    <a:gd name="T39" fmla="*/ 567 h 624"/>
                    <a:gd name="T40" fmla="*/ 369 w 539"/>
                    <a:gd name="T41" fmla="*/ 539 h 624"/>
                    <a:gd name="T42" fmla="*/ 312 w 539"/>
                    <a:gd name="T43" fmla="*/ 397 h 624"/>
                    <a:gd name="T44" fmla="*/ 255 w 539"/>
                    <a:gd name="T45" fmla="*/ 341 h 624"/>
                    <a:gd name="T46" fmla="*/ 227 w 539"/>
                    <a:gd name="T47" fmla="*/ 369 h 624"/>
                    <a:gd name="T48" fmla="*/ 142 w 539"/>
                    <a:gd name="T49" fmla="*/ 397 h 624"/>
                    <a:gd name="T50" fmla="*/ 85 w 539"/>
                    <a:gd name="T51" fmla="*/ 482 h 624"/>
                    <a:gd name="T52" fmla="*/ 0 w 539"/>
                    <a:gd name="T53" fmla="*/ 369 h 624"/>
                    <a:gd name="T54" fmla="*/ 28 w 539"/>
                    <a:gd name="T55" fmla="*/ 284 h 624"/>
                    <a:gd name="T56" fmla="*/ 85 w 539"/>
                    <a:gd name="T57" fmla="*/ 114 h 624"/>
                    <a:gd name="T58" fmla="*/ 85 w 539"/>
                    <a:gd name="T59" fmla="*/ 85 h 624"/>
                    <a:gd name="T60" fmla="*/ 113 w 539"/>
                    <a:gd name="T61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39" h="624">
                      <a:moveTo>
                        <a:pt x="113" y="0"/>
                      </a:moveTo>
                      <a:lnTo>
                        <a:pt x="142" y="29"/>
                      </a:lnTo>
                      <a:lnTo>
                        <a:pt x="170" y="0"/>
                      </a:lnTo>
                      <a:lnTo>
                        <a:pt x="198" y="57"/>
                      </a:lnTo>
                      <a:lnTo>
                        <a:pt x="255" y="29"/>
                      </a:lnTo>
                      <a:lnTo>
                        <a:pt x="340" y="29"/>
                      </a:lnTo>
                      <a:lnTo>
                        <a:pt x="397" y="57"/>
                      </a:lnTo>
                      <a:lnTo>
                        <a:pt x="425" y="29"/>
                      </a:lnTo>
                      <a:lnTo>
                        <a:pt x="454" y="114"/>
                      </a:lnTo>
                      <a:lnTo>
                        <a:pt x="425" y="142"/>
                      </a:lnTo>
                      <a:lnTo>
                        <a:pt x="425" y="170"/>
                      </a:lnTo>
                      <a:lnTo>
                        <a:pt x="397" y="256"/>
                      </a:lnTo>
                      <a:lnTo>
                        <a:pt x="397" y="341"/>
                      </a:lnTo>
                      <a:lnTo>
                        <a:pt x="482" y="369"/>
                      </a:lnTo>
                      <a:lnTo>
                        <a:pt x="482" y="397"/>
                      </a:lnTo>
                      <a:lnTo>
                        <a:pt x="510" y="426"/>
                      </a:lnTo>
                      <a:lnTo>
                        <a:pt x="539" y="454"/>
                      </a:lnTo>
                      <a:lnTo>
                        <a:pt x="425" y="624"/>
                      </a:lnTo>
                      <a:lnTo>
                        <a:pt x="397" y="596"/>
                      </a:lnTo>
                      <a:lnTo>
                        <a:pt x="425" y="567"/>
                      </a:lnTo>
                      <a:lnTo>
                        <a:pt x="369" y="539"/>
                      </a:lnTo>
                      <a:lnTo>
                        <a:pt x="312" y="397"/>
                      </a:lnTo>
                      <a:lnTo>
                        <a:pt x="255" y="341"/>
                      </a:lnTo>
                      <a:lnTo>
                        <a:pt x="227" y="369"/>
                      </a:lnTo>
                      <a:lnTo>
                        <a:pt x="142" y="397"/>
                      </a:lnTo>
                      <a:lnTo>
                        <a:pt x="85" y="482"/>
                      </a:lnTo>
                      <a:lnTo>
                        <a:pt x="0" y="369"/>
                      </a:lnTo>
                      <a:lnTo>
                        <a:pt x="28" y="284"/>
                      </a:lnTo>
                      <a:lnTo>
                        <a:pt x="85" y="114"/>
                      </a:lnTo>
                      <a:lnTo>
                        <a:pt x="85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38" name="Freeform 146"/>
                <p:cNvSpPr>
                  <a:spLocks/>
                </p:cNvSpPr>
                <p:nvPr/>
              </p:nvSpPr>
              <p:spPr bwMode="auto">
                <a:xfrm>
                  <a:off x="1849" y="4612"/>
                  <a:ext cx="652" cy="482"/>
                </a:xfrm>
                <a:custGeom>
                  <a:avLst/>
                  <a:gdLst>
                    <a:gd name="T0" fmla="*/ 454 w 652"/>
                    <a:gd name="T1" fmla="*/ 113 h 482"/>
                    <a:gd name="T2" fmla="*/ 340 w 652"/>
                    <a:gd name="T3" fmla="*/ 283 h 482"/>
                    <a:gd name="T4" fmla="*/ 312 w 652"/>
                    <a:gd name="T5" fmla="*/ 255 h 482"/>
                    <a:gd name="T6" fmla="*/ 340 w 652"/>
                    <a:gd name="T7" fmla="*/ 226 h 482"/>
                    <a:gd name="T8" fmla="*/ 284 w 652"/>
                    <a:gd name="T9" fmla="*/ 198 h 482"/>
                    <a:gd name="T10" fmla="*/ 227 w 652"/>
                    <a:gd name="T11" fmla="*/ 56 h 482"/>
                    <a:gd name="T12" fmla="*/ 170 w 652"/>
                    <a:gd name="T13" fmla="*/ 0 h 482"/>
                    <a:gd name="T14" fmla="*/ 142 w 652"/>
                    <a:gd name="T15" fmla="*/ 28 h 482"/>
                    <a:gd name="T16" fmla="*/ 57 w 652"/>
                    <a:gd name="T17" fmla="*/ 56 h 482"/>
                    <a:gd name="T18" fmla="*/ 0 w 652"/>
                    <a:gd name="T19" fmla="*/ 141 h 482"/>
                    <a:gd name="T20" fmla="*/ 28 w 652"/>
                    <a:gd name="T21" fmla="*/ 198 h 482"/>
                    <a:gd name="T22" fmla="*/ 57 w 652"/>
                    <a:gd name="T23" fmla="*/ 198 h 482"/>
                    <a:gd name="T24" fmla="*/ 170 w 652"/>
                    <a:gd name="T25" fmla="*/ 311 h 482"/>
                    <a:gd name="T26" fmla="*/ 397 w 652"/>
                    <a:gd name="T27" fmla="*/ 425 h 482"/>
                    <a:gd name="T28" fmla="*/ 425 w 652"/>
                    <a:gd name="T29" fmla="*/ 396 h 482"/>
                    <a:gd name="T30" fmla="*/ 482 w 652"/>
                    <a:gd name="T31" fmla="*/ 425 h 482"/>
                    <a:gd name="T32" fmla="*/ 482 w 652"/>
                    <a:gd name="T33" fmla="*/ 453 h 482"/>
                    <a:gd name="T34" fmla="*/ 567 w 652"/>
                    <a:gd name="T35" fmla="*/ 453 h 482"/>
                    <a:gd name="T36" fmla="*/ 595 w 652"/>
                    <a:gd name="T37" fmla="*/ 425 h 482"/>
                    <a:gd name="T38" fmla="*/ 624 w 652"/>
                    <a:gd name="T39" fmla="*/ 482 h 482"/>
                    <a:gd name="T40" fmla="*/ 652 w 652"/>
                    <a:gd name="T41" fmla="*/ 425 h 482"/>
                    <a:gd name="T42" fmla="*/ 595 w 652"/>
                    <a:gd name="T43" fmla="*/ 396 h 482"/>
                    <a:gd name="T44" fmla="*/ 624 w 652"/>
                    <a:gd name="T45" fmla="*/ 368 h 482"/>
                    <a:gd name="T46" fmla="*/ 624 w 652"/>
                    <a:gd name="T47" fmla="*/ 340 h 482"/>
                    <a:gd name="T48" fmla="*/ 595 w 652"/>
                    <a:gd name="T49" fmla="*/ 311 h 482"/>
                    <a:gd name="T50" fmla="*/ 624 w 652"/>
                    <a:gd name="T51" fmla="*/ 283 h 482"/>
                    <a:gd name="T52" fmla="*/ 595 w 652"/>
                    <a:gd name="T53" fmla="*/ 255 h 482"/>
                    <a:gd name="T54" fmla="*/ 595 w 652"/>
                    <a:gd name="T55" fmla="*/ 226 h 482"/>
                    <a:gd name="T56" fmla="*/ 567 w 652"/>
                    <a:gd name="T57" fmla="*/ 198 h 482"/>
                    <a:gd name="T58" fmla="*/ 482 w 652"/>
                    <a:gd name="T59" fmla="*/ 198 h 482"/>
                    <a:gd name="T60" fmla="*/ 454 w 652"/>
                    <a:gd name="T61" fmla="*/ 113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52" h="482">
                      <a:moveTo>
                        <a:pt x="454" y="113"/>
                      </a:moveTo>
                      <a:lnTo>
                        <a:pt x="340" y="283"/>
                      </a:lnTo>
                      <a:lnTo>
                        <a:pt x="312" y="255"/>
                      </a:lnTo>
                      <a:lnTo>
                        <a:pt x="340" y="226"/>
                      </a:lnTo>
                      <a:lnTo>
                        <a:pt x="284" y="198"/>
                      </a:lnTo>
                      <a:lnTo>
                        <a:pt x="227" y="56"/>
                      </a:ln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56"/>
                      </a:lnTo>
                      <a:lnTo>
                        <a:pt x="0" y="141"/>
                      </a:lnTo>
                      <a:lnTo>
                        <a:pt x="28" y="198"/>
                      </a:lnTo>
                      <a:lnTo>
                        <a:pt x="57" y="198"/>
                      </a:lnTo>
                      <a:lnTo>
                        <a:pt x="170" y="311"/>
                      </a:lnTo>
                      <a:lnTo>
                        <a:pt x="397" y="425"/>
                      </a:lnTo>
                      <a:lnTo>
                        <a:pt x="425" y="396"/>
                      </a:lnTo>
                      <a:lnTo>
                        <a:pt x="482" y="425"/>
                      </a:lnTo>
                      <a:lnTo>
                        <a:pt x="482" y="453"/>
                      </a:lnTo>
                      <a:lnTo>
                        <a:pt x="567" y="453"/>
                      </a:lnTo>
                      <a:lnTo>
                        <a:pt x="595" y="425"/>
                      </a:lnTo>
                      <a:lnTo>
                        <a:pt x="624" y="482"/>
                      </a:lnTo>
                      <a:lnTo>
                        <a:pt x="652" y="425"/>
                      </a:lnTo>
                      <a:lnTo>
                        <a:pt x="595" y="396"/>
                      </a:lnTo>
                      <a:lnTo>
                        <a:pt x="624" y="368"/>
                      </a:lnTo>
                      <a:lnTo>
                        <a:pt x="624" y="340"/>
                      </a:lnTo>
                      <a:lnTo>
                        <a:pt x="595" y="311"/>
                      </a:lnTo>
                      <a:lnTo>
                        <a:pt x="624" y="283"/>
                      </a:lnTo>
                      <a:lnTo>
                        <a:pt x="595" y="255"/>
                      </a:lnTo>
                      <a:lnTo>
                        <a:pt x="595" y="226"/>
                      </a:lnTo>
                      <a:lnTo>
                        <a:pt x="567" y="198"/>
                      </a:lnTo>
                      <a:lnTo>
                        <a:pt x="482" y="198"/>
                      </a:lnTo>
                      <a:lnTo>
                        <a:pt x="454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sp>
            <p:nvSpPr>
              <p:cNvPr id="87" name="Freeform 111"/>
              <p:cNvSpPr>
                <a:spLocks/>
              </p:cNvSpPr>
              <p:nvPr/>
            </p:nvSpPr>
            <p:spPr bwMode="auto">
              <a:xfrm>
                <a:off x="6418886" y="2335889"/>
                <a:ext cx="1125991" cy="964974"/>
              </a:xfrm>
              <a:custGeom>
                <a:avLst/>
                <a:gdLst>
                  <a:gd name="T0" fmla="*/ 199 w 993"/>
                  <a:gd name="T1" fmla="*/ 567 h 851"/>
                  <a:gd name="T2" fmla="*/ 284 w 993"/>
                  <a:gd name="T3" fmla="*/ 624 h 851"/>
                  <a:gd name="T4" fmla="*/ 312 w 993"/>
                  <a:gd name="T5" fmla="*/ 652 h 851"/>
                  <a:gd name="T6" fmla="*/ 397 w 993"/>
                  <a:gd name="T7" fmla="*/ 709 h 851"/>
                  <a:gd name="T8" fmla="*/ 454 w 993"/>
                  <a:gd name="T9" fmla="*/ 709 h 851"/>
                  <a:gd name="T10" fmla="*/ 511 w 993"/>
                  <a:gd name="T11" fmla="*/ 737 h 851"/>
                  <a:gd name="T12" fmla="*/ 482 w 993"/>
                  <a:gd name="T13" fmla="*/ 794 h 851"/>
                  <a:gd name="T14" fmla="*/ 539 w 993"/>
                  <a:gd name="T15" fmla="*/ 766 h 851"/>
                  <a:gd name="T16" fmla="*/ 596 w 993"/>
                  <a:gd name="T17" fmla="*/ 851 h 851"/>
                  <a:gd name="T18" fmla="*/ 652 w 993"/>
                  <a:gd name="T19" fmla="*/ 794 h 851"/>
                  <a:gd name="T20" fmla="*/ 652 w 993"/>
                  <a:gd name="T21" fmla="*/ 737 h 851"/>
                  <a:gd name="T22" fmla="*/ 766 w 993"/>
                  <a:gd name="T23" fmla="*/ 652 h 851"/>
                  <a:gd name="T24" fmla="*/ 766 w 993"/>
                  <a:gd name="T25" fmla="*/ 595 h 851"/>
                  <a:gd name="T26" fmla="*/ 879 w 993"/>
                  <a:gd name="T27" fmla="*/ 539 h 851"/>
                  <a:gd name="T28" fmla="*/ 879 w 993"/>
                  <a:gd name="T29" fmla="*/ 482 h 851"/>
                  <a:gd name="T30" fmla="*/ 936 w 993"/>
                  <a:gd name="T31" fmla="*/ 482 h 851"/>
                  <a:gd name="T32" fmla="*/ 964 w 993"/>
                  <a:gd name="T33" fmla="*/ 454 h 851"/>
                  <a:gd name="T34" fmla="*/ 964 w 993"/>
                  <a:gd name="T35" fmla="*/ 369 h 851"/>
                  <a:gd name="T36" fmla="*/ 993 w 993"/>
                  <a:gd name="T37" fmla="*/ 312 h 851"/>
                  <a:gd name="T38" fmla="*/ 908 w 993"/>
                  <a:gd name="T39" fmla="*/ 284 h 851"/>
                  <a:gd name="T40" fmla="*/ 908 w 993"/>
                  <a:gd name="T41" fmla="*/ 227 h 851"/>
                  <a:gd name="T42" fmla="*/ 851 w 993"/>
                  <a:gd name="T43" fmla="*/ 227 h 851"/>
                  <a:gd name="T44" fmla="*/ 823 w 993"/>
                  <a:gd name="T45" fmla="*/ 170 h 851"/>
                  <a:gd name="T46" fmla="*/ 738 w 993"/>
                  <a:gd name="T47" fmla="*/ 170 h 851"/>
                  <a:gd name="T48" fmla="*/ 652 w 993"/>
                  <a:gd name="T49" fmla="*/ 114 h 851"/>
                  <a:gd name="T50" fmla="*/ 567 w 993"/>
                  <a:gd name="T51" fmla="*/ 142 h 851"/>
                  <a:gd name="T52" fmla="*/ 511 w 993"/>
                  <a:gd name="T53" fmla="*/ 142 h 851"/>
                  <a:gd name="T54" fmla="*/ 511 w 993"/>
                  <a:gd name="T55" fmla="*/ 114 h 851"/>
                  <a:gd name="T56" fmla="*/ 426 w 993"/>
                  <a:gd name="T57" fmla="*/ 85 h 851"/>
                  <a:gd name="T58" fmla="*/ 369 w 993"/>
                  <a:gd name="T59" fmla="*/ 114 h 851"/>
                  <a:gd name="T60" fmla="*/ 341 w 993"/>
                  <a:gd name="T61" fmla="*/ 114 h 851"/>
                  <a:gd name="T62" fmla="*/ 312 w 993"/>
                  <a:gd name="T63" fmla="*/ 57 h 851"/>
                  <a:gd name="T64" fmla="*/ 341 w 993"/>
                  <a:gd name="T65" fmla="*/ 28 h 851"/>
                  <a:gd name="T66" fmla="*/ 256 w 993"/>
                  <a:gd name="T67" fmla="*/ 0 h 851"/>
                  <a:gd name="T68" fmla="*/ 142 w 993"/>
                  <a:gd name="T69" fmla="*/ 28 h 851"/>
                  <a:gd name="T70" fmla="*/ 114 w 993"/>
                  <a:gd name="T71" fmla="*/ 57 h 851"/>
                  <a:gd name="T72" fmla="*/ 57 w 993"/>
                  <a:gd name="T73" fmla="*/ 57 h 851"/>
                  <a:gd name="T74" fmla="*/ 57 w 993"/>
                  <a:gd name="T75" fmla="*/ 170 h 851"/>
                  <a:gd name="T76" fmla="*/ 0 w 993"/>
                  <a:gd name="T77" fmla="*/ 284 h 851"/>
                  <a:gd name="T78" fmla="*/ 85 w 993"/>
                  <a:gd name="T79" fmla="*/ 312 h 851"/>
                  <a:gd name="T80" fmla="*/ 85 w 993"/>
                  <a:gd name="T81" fmla="*/ 369 h 851"/>
                  <a:gd name="T82" fmla="*/ 142 w 993"/>
                  <a:gd name="T83" fmla="*/ 369 h 851"/>
                  <a:gd name="T84" fmla="*/ 142 w 993"/>
                  <a:gd name="T85" fmla="*/ 397 h 851"/>
                  <a:gd name="T86" fmla="*/ 227 w 993"/>
                  <a:gd name="T87" fmla="*/ 425 h 851"/>
                  <a:gd name="T88" fmla="*/ 227 w 993"/>
                  <a:gd name="T89" fmla="*/ 454 h 851"/>
                  <a:gd name="T90" fmla="*/ 199 w 993"/>
                  <a:gd name="T91" fmla="*/ 454 h 851"/>
                  <a:gd name="T92" fmla="*/ 171 w 993"/>
                  <a:gd name="T93" fmla="*/ 510 h 851"/>
                  <a:gd name="T94" fmla="*/ 199 w 993"/>
                  <a:gd name="T95" fmla="*/ 510 h 851"/>
                  <a:gd name="T96" fmla="*/ 199 w 993"/>
                  <a:gd name="T97" fmla="*/ 56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93" h="851">
                    <a:moveTo>
                      <a:pt x="199" y="567"/>
                    </a:moveTo>
                    <a:lnTo>
                      <a:pt x="284" y="624"/>
                    </a:lnTo>
                    <a:lnTo>
                      <a:pt x="312" y="652"/>
                    </a:lnTo>
                    <a:lnTo>
                      <a:pt x="397" y="709"/>
                    </a:lnTo>
                    <a:lnTo>
                      <a:pt x="454" y="709"/>
                    </a:lnTo>
                    <a:lnTo>
                      <a:pt x="511" y="737"/>
                    </a:lnTo>
                    <a:lnTo>
                      <a:pt x="482" y="794"/>
                    </a:lnTo>
                    <a:lnTo>
                      <a:pt x="539" y="766"/>
                    </a:lnTo>
                    <a:lnTo>
                      <a:pt x="596" y="851"/>
                    </a:lnTo>
                    <a:lnTo>
                      <a:pt x="652" y="794"/>
                    </a:lnTo>
                    <a:lnTo>
                      <a:pt x="652" y="737"/>
                    </a:lnTo>
                    <a:lnTo>
                      <a:pt x="766" y="652"/>
                    </a:lnTo>
                    <a:lnTo>
                      <a:pt x="766" y="595"/>
                    </a:lnTo>
                    <a:lnTo>
                      <a:pt x="879" y="539"/>
                    </a:lnTo>
                    <a:lnTo>
                      <a:pt x="879" y="482"/>
                    </a:lnTo>
                    <a:lnTo>
                      <a:pt x="936" y="482"/>
                    </a:lnTo>
                    <a:lnTo>
                      <a:pt x="964" y="454"/>
                    </a:lnTo>
                    <a:lnTo>
                      <a:pt x="964" y="369"/>
                    </a:lnTo>
                    <a:lnTo>
                      <a:pt x="993" y="312"/>
                    </a:lnTo>
                    <a:lnTo>
                      <a:pt x="908" y="284"/>
                    </a:lnTo>
                    <a:lnTo>
                      <a:pt x="908" y="227"/>
                    </a:lnTo>
                    <a:lnTo>
                      <a:pt x="851" y="227"/>
                    </a:lnTo>
                    <a:lnTo>
                      <a:pt x="823" y="170"/>
                    </a:lnTo>
                    <a:lnTo>
                      <a:pt x="738" y="170"/>
                    </a:lnTo>
                    <a:lnTo>
                      <a:pt x="652" y="114"/>
                    </a:lnTo>
                    <a:lnTo>
                      <a:pt x="567" y="142"/>
                    </a:lnTo>
                    <a:lnTo>
                      <a:pt x="511" y="142"/>
                    </a:lnTo>
                    <a:lnTo>
                      <a:pt x="511" y="114"/>
                    </a:lnTo>
                    <a:lnTo>
                      <a:pt x="426" y="85"/>
                    </a:lnTo>
                    <a:lnTo>
                      <a:pt x="369" y="114"/>
                    </a:lnTo>
                    <a:lnTo>
                      <a:pt x="341" y="114"/>
                    </a:lnTo>
                    <a:lnTo>
                      <a:pt x="312" y="57"/>
                    </a:lnTo>
                    <a:lnTo>
                      <a:pt x="341" y="28"/>
                    </a:lnTo>
                    <a:lnTo>
                      <a:pt x="256" y="0"/>
                    </a:lnTo>
                    <a:lnTo>
                      <a:pt x="142" y="28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284"/>
                    </a:lnTo>
                    <a:lnTo>
                      <a:pt x="85" y="312"/>
                    </a:lnTo>
                    <a:lnTo>
                      <a:pt x="85" y="369"/>
                    </a:lnTo>
                    <a:lnTo>
                      <a:pt x="142" y="369"/>
                    </a:lnTo>
                    <a:lnTo>
                      <a:pt x="142" y="397"/>
                    </a:lnTo>
                    <a:lnTo>
                      <a:pt x="227" y="425"/>
                    </a:lnTo>
                    <a:lnTo>
                      <a:pt x="227" y="454"/>
                    </a:lnTo>
                    <a:lnTo>
                      <a:pt x="199" y="454"/>
                    </a:lnTo>
                    <a:lnTo>
                      <a:pt x="171" y="510"/>
                    </a:lnTo>
                    <a:lnTo>
                      <a:pt x="199" y="510"/>
                    </a:lnTo>
                    <a:lnTo>
                      <a:pt x="199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88" name="Freeform 112"/>
              <p:cNvSpPr>
                <a:spLocks/>
              </p:cNvSpPr>
              <p:nvPr/>
            </p:nvSpPr>
            <p:spPr bwMode="auto">
              <a:xfrm>
                <a:off x="5358662" y="1789335"/>
                <a:ext cx="1543277" cy="1543277"/>
              </a:xfrm>
              <a:custGeom>
                <a:avLst/>
                <a:gdLst>
                  <a:gd name="T0" fmla="*/ 142 w 1361"/>
                  <a:gd name="T1" fmla="*/ 992 h 1361"/>
                  <a:gd name="T2" fmla="*/ 198 w 1361"/>
                  <a:gd name="T3" fmla="*/ 1106 h 1361"/>
                  <a:gd name="T4" fmla="*/ 312 w 1361"/>
                  <a:gd name="T5" fmla="*/ 1049 h 1361"/>
                  <a:gd name="T6" fmla="*/ 397 w 1361"/>
                  <a:gd name="T7" fmla="*/ 1049 h 1361"/>
                  <a:gd name="T8" fmla="*/ 397 w 1361"/>
                  <a:gd name="T9" fmla="*/ 1191 h 1361"/>
                  <a:gd name="T10" fmla="*/ 482 w 1361"/>
                  <a:gd name="T11" fmla="*/ 1134 h 1361"/>
                  <a:gd name="T12" fmla="*/ 567 w 1361"/>
                  <a:gd name="T13" fmla="*/ 1191 h 1361"/>
                  <a:gd name="T14" fmla="*/ 624 w 1361"/>
                  <a:gd name="T15" fmla="*/ 1077 h 1361"/>
                  <a:gd name="T16" fmla="*/ 737 w 1361"/>
                  <a:gd name="T17" fmla="*/ 1077 h 1361"/>
                  <a:gd name="T18" fmla="*/ 850 w 1361"/>
                  <a:gd name="T19" fmla="*/ 1219 h 1361"/>
                  <a:gd name="T20" fmla="*/ 935 w 1361"/>
                  <a:gd name="T21" fmla="*/ 1361 h 1361"/>
                  <a:gd name="T22" fmla="*/ 992 w 1361"/>
                  <a:gd name="T23" fmla="*/ 1361 h 1361"/>
                  <a:gd name="T24" fmla="*/ 1077 w 1361"/>
                  <a:gd name="T25" fmla="*/ 1163 h 1361"/>
                  <a:gd name="T26" fmla="*/ 1106 w 1361"/>
                  <a:gd name="T27" fmla="*/ 1106 h 1361"/>
                  <a:gd name="T28" fmla="*/ 1134 w 1361"/>
                  <a:gd name="T29" fmla="*/ 992 h 1361"/>
                  <a:gd name="T30" fmla="*/ 1134 w 1361"/>
                  <a:gd name="T31" fmla="*/ 936 h 1361"/>
                  <a:gd name="T32" fmla="*/ 1162 w 1361"/>
                  <a:gd name="T33" fmla="*/ 907 h 1361"/>
                  <a:gd name="T34" fmla="*/ 1077 w 1361"/>
                  <a:gd name="T35" fmla="*/ 851 h 1361"/>
                  <a:gd name="T36" fmla="*/ 1020 w 1361"/>
                  <a:gd name="T37" fmla="*/ 794 h 1361"/>
                  <a:gd name="T38" fmla="*/ 992 w 1361"/>
                  <a:gd name="T39" fmla="*/ 652 h 1361"/>
                  <a:gd name="T40" fmla="*/ 1049 w 1361"/>
                  <a:gd name="T41" fmla="*/ 539 h 1361"/>
                  <a:gd name="T42" fmla="*/ 1191 w 1361"/>
                  <a:gd name="T43" fmla="*/ 482 h 1361"/>
                  <a:gd name="T44" fmla="*/ 1361 w 1361"/>
                  <a:gd name="T45" fmla="*/ 510 h 1361"/>
                  <a:gd name="T46" fmla="*/ 1332 w 1361"/>
                  <a:gd name="T47" fmla="*/ 369 h 1361"/>
                  <a:gd name="T48" fmla="*/ 1219 w 1361"/>
                  <a:gd name="T49" fmla="*/ 142 h 1361"/>
                  <a:gd name="T50" fmla="*/ 1219 w 1361"/>
                  <a:gd name="T51" fmla="*/ 0 h 1361"/>
                  <a:gd name="T52" fmla="*/ 1191 w 1361"/>
                  <a:gd name="T53" fmla="*/ 29 h 1361"/>
                  <a:gd name="T54" fmla="*/ 1049 w 1361"/>
                  <a:gd name="T55" fmla="*/ 29 h 1361"/>
                  <a:gd name="T56" fmla="*/ 822 w 1361"/>
                  <a:gd name="T57" fmla="*/ 142 h 1361"/>
                  <a:gd name="T58" fmla="*/ 794 w 1361"/>
                  <a:gd name="T59" fmla="*/ 227 h 1361"/>
                  <a:gd name="T60" fmla="*/ 624 w 1361"/>
                  <a:gd name="T61" fmla="*/ 199 h 1361"/>
                  <a:gd name="T62" fmla="*/ 453 w 1361"/>
                  <a:gd name="T63" fmla="*/ 227 h 1361"/>
                  <a:gd name="T64" fmla="*/ 397 w 1361"/>
                  <a:gd name="T65" fmla="*/ 199 h 1361"/>
                  <a:gd name="T66" fmla="*/ 340 w 1361"/>
                  <a:gd name="T67" fmla="*/ 142 h 1361"/>
                  <a:gd name="T68" fmla="*/ 283 w 1361"/>
                  <a:gd name="T69" fmla="*/ 284 h 1361"/>
                  <a:gd name="T70" fmla="*/ 255 w 1361"/>
                  <a:gd name="T71" fmla="*/ 482 h 1361"/>
                  <a:gd name="T72" fmla="*/ 85 w 1361"/>
                  <a:gd name="T73" fmla="*/ 539 h 1361"/>
                  <a:gd name="T74" fmla="*/ 113 w 1361"/>
                  <a:gd name="T75" fmla="*/ 624 h 1361"/>
                  <a:gd name="T76" fmla="*/ 28 w 1361"/>
                  <a:gd name="T77" fmla="*/ 766 h 1361"/>
                  <a:gd name="T78" fmla="*/ 28 w 1361"/>
                  <a:gd name="T79" fmla="*/ 907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61" h="1361">
                    <a:moveTo>
                      <a:pt x="85" y="992"/>
                    </a:moveTo>
                    <a:lnTo>
                      <a:pt x="142" y="992"/>
                    </a:lnTo>
                    <a:lnTo>
                      <a:pt x="113" y="1106"/>
                    </a:lnTo>
                    <a:lnTo>
                      <a:pt x="198" y="1106"/>
                    </a:lnTo>
                    <a:lnTo>
                      <a:pt x="255" y="1049"/>
                    </a:lnTo>
                    <a:lnTo>
                      <a:pt x="312" y="1049"/>
                    </a:lnTo>
                    <a:lnTo>
                      <a:pt x="340" y="992"/>
                    </a:lnTo>
                    <a:lnTo>
                      <a:pt x="397" y="1049"/>
                    </a:lnTo>
                    <a:lnTo>
                      <a:pt x="425" y="1134"/>
                    </a:lnTo>
                    <a:lnTo>
                      <a:pt x="397" y="1191"/>
                    </a:lnTo>
                    <a:lnTo>
                      <a:pt x="453" y="1219"/>
                    </a:lnTo>
                    <a:lnTo>
                      <a:pt x="482" y="1134"/>
                    </a:lnTo>
                    <a:lnTo>
                      <a:pt x="539" y="1191"/>
                    </a:lnTo>
                    <a:lnTo>
                      <a:pt x="567" y="1191"/>
                    </a:lnTo>
                    <a:lnTo>
                      <a:pt x="567" y="1134"/>
                    </a:lnTo>
                    <a:lnTo>
                      <a:pt x="624" y="1077"/>
                    </a:lnTo>
                    <a:lnTo>
                      <a:pt x="652" y="1106"/>
                    </a:lnTo>
                    <a:lnTo>
                      <a:pt x="737" y="1077"/>
                    </a:lnTo>
                    <a:lnTo>
                      <a:pt x="822" y="1077"/>
                    </a:lnTo>
                    <a:lnTo>
                      <a:pt x="850" y="1219"/>
                    </a:lnTo>
                    <a:lnTo>
                      <a:pt x="907" y="1248"/>
                    </a:lnTo>
                    <a:lnTo>
                      <a:pt x="935" y="1361"/>
                    </a:lnTo>
                    <a:lnTo>
                      <a:pt x="964" y="1361"/>
                    </a:lnTo>
                    <a:lnTo>
                      <a:pt x="992" y="1361"/>
                    </a:lnTo>
                    <a:lnTo>
                      <a:pt x="1049" y="1304"/>
                    </a:lnTo>
                    <a:lnTo>
                      <a:pt x="1077" y="1163"/>
                    </a:lnTo>
                    <a:lnTo>
                      <a:pt x="1106" y="1163"/>
                    </a:lnTo>
                    <a:lnTo>
                      <a:pt x="1106" y="1106"/>
                    </a:lnTo>
                    <a:lnTo>
                      <a:pt x="1134" y="1049"/>
                    </a:lnTo>
                    <a:lnTo>
                      <a:pt x="1134" y="992"/>
                    </a:lnTo>
                    <a:lnTo>
                      <a:pt x="1106" y="992"/>
                    </a:lnTo>
                    <a:lnTo>
                      <a:pt x="1134" y="936"/>
                    </a:lnTo>
                    <a:lnTo>
                      <a:pt x="1162" y="936"/>
                    </a:lnTo>
                    <a:lnTo>
                      <a:pt x="1162" y="907"/>
                    </a:lnTo>
                    <a:lnTo>
                      <a:pt x="1077" y="879"/>
                    </a:lnTo>
                    <a:lnTo>
                      <a:pt x="1077" y="851"/>
                    </a:lnTo>
                    <a:lnTo>
                      <a:pt x="1020" y="851"/>
                    </a:lnTo>
                    <a:lnTo>
                      <a:pt x="1020" y="794"/>
                    </a:lnTo>
                    <a:lnTo>
                      <a:pt x="935" y="766"/>
                    </a:lnTo>
                    <a:lnTo>
                      <a:pt x="992" y="652"/>
                    </a:lnTo>
                    <a:lnTo>
                      <a:pt x="992" y="539"/>
                    </a:lnTo>
                    <a:lnTo>
                      <a:pt x="1049" y="539"/>
                    </a:lnTo>
                    <a:lnTo>
                      <a:pt x="1077" y="510"/>
                    </a:lnTo>
                    <a:lnTo>
                      <a:pt x="1191" y="482"/>
                    </a:lnTo>
                    <a:lnTo>
                      <a:pt x="1276" y="510"/>
                    </a:lnTo>
                    <a:lnTo>
                      <a:pt x="1361" y="510"/>
                    </a:lnTo>
                    <a:lnTo>
                      <a:pt x="1361" y="397"/>
                    </a:lnTo>
                    <a:lnTo>
                      <a:pt x="1332" y="369"/>
                    </a:lnTo>
                    <a:lnTo>
                      <a:pt x="1304" y="284"/>
                    </a:lnTo>
                    <a:lnTo>
                      <a:pt x="1219" y="142"/>
                    </a:lnTo>
                    <a:lnTo>
                      <a:pt x="1247" y="29"/>
                    </a:lnTo>
                    <a:lnTo>
                      <a:pt x="1219" y="0"/>
                    </a:lnTo>
                    <a:lnTo>
                      <a:pt x="1219" y="29"/>
                    </a:lnTo>
                    <a:lnTo>
                      <a:pt x="1191" y="29"/>
                    </a:lnTo>
                    <a:lnTo>
                      <a:pt x="1162" y="57"/>
                    </a:lnTo>
                    <a:lnTo>
                      <a:pt x="1049" y="29"/>
                    </a:lnTo>
                    <a:lnTo>
                      <a:pt x="907" y="114"/>
                    </a:lnTo>
                    <a:lnTo>
                      <a:pt x="822" y="142"/>
                    </a:lnTo>
                    <a:lnTo>
                      <a:pt x="822" y="170"/>
                    </a:lnTo>
                    <a:lnTo>
                      <a:pt x="794" y="227"/>
                    </a:lnTo>
                    <a:lnTo>
                      <a:pt x="737" y="199"/>
                    </a:lnTo>
                    <a:lnTo>
                      <a:pt x="624" y="199"/>
                    </a:lnTo>
                    <a:lnTo>
                      <a:pt x="482" y="284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199"/>
                    </a:lnTo>
                    <a:lnTo>
                      <a:pt x="397" y="142"/>
                    </a:lnTo>
                    <a:lnTo>
                      <a:pt x="340" y="142"/>
                    </a:lnTo>
                    <a:lnTo>
                      <a:pt x="283" y="227"/>
                    </a:lnTo>
                    <a:lnTo>
                      <a:pt x="283" y="284"/>
                    </a:lnTo>
                    <a:lnTo>
                      <a:pt x="170" y="397"/>
                    </a:lnTo>
                    <a:lnTo>
                      <a:pt x="255" y="482"/>
                    </a:lnTo>
                    <a:lnTo>
                      <a:pt x="142" y="567"/>
                    </a:lnTo>
                    <a:lnTo>
                      <a:pt x="85" y="539"/>
                    </a:lnTo>
                    <a:lnTo>
                      <a:pt x="85" y="624"/>
                    </a:lnTo>
                    <a:lnTo>
                      <a:pt x="113" y="624"/>
                    </a:lnTo>
                    <a:lnTo>
                      <a:pt x="85" y="737"/>
                    </a:lnTo>
                    <a:lnTo>
                      <a:pt x="28" y="766"/>
                    </a:lnTo>
                    <a:lnTo>
                      <a:pt x="0" y="822"/>
                    </a:lnTo>
                    <a:lnTo>
                      <a:pt x="28" y="907"/>
                    </a:lnTo>
                    <a:lnTo>
                      <a:pt x="85" y="99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89" name="Freeform 154"/>
              <p:cNvSpPr>
                <a:spLocks/>
              </p:cNvSpPr>
              <p:nvPr/>
            </p:nvSpPr>
            <p:spPr bwMode="auto">
              <a:xfrm>
                <a:off x="6740922" y="1661201"/>
                <a:ext cx="1157741" cy="1093107"/>
              </a:xfrm>
              <a:custGeom>
                <a:avLst/>
                <a:gdLst>
                  <a:gd name="T0" fmla="*/ 28 w 1021"/>
                  <a:gd name="T1" fmla="*/ 142 h 964"/>
                  <a:gd name="T2" fmla="*/ 85 w 1021"/>
                  <a:gd name="T3" fmla="*/ 397 h 964"/>
                  <a:gd name="T4" fmla="*/ 142 w 1021"/>
                  <a:gd name="T5" fmla="*/ 510 h 964"/>
                  <a:gd name="T6" fmla="*/ 57 w 1021"/>
                  <a:gd name="T7" fmla="*/ 623 h 964"/>
                  <a:gd name="T8" fmla="*/ 57 w 1021"/>
                  <a:gd name="T9" fmla="*/ 709 h 964"/>
                  <a:gd name="T10" fmla="*/ 142 w 1021"/>
                  <a:gd name="T11" fmla="*/ 680 h 964"/>
                  <a:gd name="T12" fmla="*/ 227 w 1021"/>
                  <a:gd name="T13" fmla="*/ 737 h 964"/>
                  <a:gd name="T14" fmla="*/ 368 w 1021"/>
                  <a:gd name="T15" fmla="*/ 709 h 964"/>
                  <a:gd name="T16" fmla="*/ 539 w 1021"/>
                  <a:gd name="T17" fmla="*/ 765 h 964"/>
                  <a:gd name="T18" fmla="*/ 624 w 1021"/>
                  <a:gd name="T19" fmla="*/ 822 h 964"/>
                  <a:gd name="T20" fmla="*/ 709 w 1021"/>
                  <a:gd name="T21" fmla="*/ 907 h 964"/>
                  <a:gd name="T22" fmla="*/ 765 w 1021"/>
                  <a:gd name="T23" fmla="*/ 907 h 964"/>
                  <a:gd name="T24" fmla="*/ 794 w 1021"/>
                  <a:gd name="T25" fmla="*/ 765 h 964"/>
                  <a:gd name="T26" fmla="*/ 765 w 1021"/>
                  <a:gd name="T27" fmla="*/ 680 h 964"/>
                  <a:gd name="T28" fmla="*/ 822 w 1021"/>
                  <a:gd name="T29" fmla="*/ 709 h 964"/>
                  <a:gd name="T30" fmla="*/ 879 w 1021"/>
                  <a:gd name="T31" fmla="*/ 652 h 964"/>
                  <a:gd name="T32" fmla="*/ 907 w 1021"/>
                  <a:gd name="T33" fmla="*/ 567 h 964"/>
                  <a:gd name="T34" fmla="*/ 964 w 1021"/>
                  <a:gd name="T35" fmla="*/ 567 h 964"/>
                  <a:gd name="T36" fmla="*/ 964 w 1021"/>
                  <a:gd name="T37" fmla="*/ 453 h 964"/>
                  <a:gd name="T38" fmla="*/ 879 w 1021"/>
                  <a:gd name="T39" fmla="*/ 425 h 964"/>
                  <a:gd name="T40" fmla="*/ 850 w 1021"/>
                  <a:gd name="T41" fmla="*/ 312 h 964"/>
                  <a:gd name="T42" fmla="*/ 935 w 1021"/>
                  <a:gd name="T43" fmla="*/ 312 h 964"/>
                  <a:gd name="T44" fmla="*/ 935 w 1021"/>
                  <a:gd name="T45" fmla="*/ 198 h 964"/>
                  <a:gd name="T46" fmla="*/ 992 w 1021"/>
                  <a:gd name="T47" fmla="*/ 170 h 964"/>
                  <a:gd name="T48" fmla="*/ 964 w 1021"/>
                  <a:gd name="T49" fmla="*/ 113 h 964"/>
                  <a:gd name="T50" fmla="*/ 680 w 1021"/>
                  <a:gd name="T51" fmla="*/ 198 h 964"/>
                  <a:gd name="T52" fmla="*/ 652 w 1021"/>
                  <a:gd name="T53" fmla="*/ 142 h 964"/>
                  <a:gd name="T54" fmla="*/ 482 w 1021"/>
                  <a:gd name="T55" fmla="*/ 113 h 964"/>
                  <a:gd name="T56" fmla="*/ 397 w 1021"/>
                  <a:gd name="T57" fmla="*/ 85 h 964"/>
                  <a:gd name="T58" fmla="*/ 340 w 1021"/>
                  <a:gd name="T59" fmla="*/ 28 h 964"/>
                  <a:gd name="T60" fmla="*/ 255 w 1021"/>
                  <a:gd name="T61" fmla="*/ 28 h 964"/>
                  <a:gd name="T62" fmla="*/ 113 w 1021"/>
                  <a:gd name="T63" fmla="*/ 28 h 964"/>
                  <a:gd name="T64" fmla="*/ 0 w 1021"/>
                  <a:gd name="T65" fmla="*/ 11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1" h="964">
                    <a:moveTo>
                      <a:pt x="0" y="113"/>
                    </a:moveTo>
                    <a:lnTo>
                      <a:pt x="28" y="142"/>
                    </a:lnTo>
                    <a:lnTo>
                      <a:pt x="0" y="255"/>
                    </a:lnTo>
                    <a:lnTo>
                      <a:pt x="85" y="397"/>
                    </a:lnTo>
                    <a:lnTo>
                      <a:pt x="113" y="482"/>
                    </a:lnTo>
                    <a:lnTo>
                      <a:pt x="142" y="510"/>
                    </a:lnTo>
                    <a:lnTo>
                      <a:pt x="142" y="623"/>
                    </a:lnTo>
                    <a:lnTo>
                      <a:pt x="57" y="623"/>
                    </a:lnTo>
                    <a:lnTo>
                      <a:pt x="28" y="652"/>
                    </a:lnTo>
                    <a:lnTo>
                      <a:pt x="57" y="709"/>
                    </a:lnTo>
                    <a:lnTo>
                      <a:pt x="85" y="709"/>
                    </a:lnTo>
                    <a:lnTo>
                      <a:pt x="142" y="680"/>
                    </a:lnTo>
                    <a:lnTo>
                      <a:pt x="227" y="709"/>
                    </a:lnTo>
                    <a:lnTo>
                      <a:pt x="227" y="737"/>
                    </a:lnTo>
                    <a:lnTo>
                      <a:pt x="283" y="737"/>
                    </a:lnTo>
                    <a:lnTo>
                      <a:pt x="368" y="709"/>
                    </a:lnTo>
                    <a:lnTo>
                      <a:pt x="454" y="765"/>
                    </a:lnTo>
                    <a:lnTo>
                      <a:pt x="539" y="765"/>
                    </a:lnTo>
                    <a:lnTo>
                      <a:pt x="567" y="822"/>
                    </a:lnTo>
                    <a:lnTo>
                      <a:pt x="624" y="822"/>
                    </a:lnTo>
                    <a:lnTo>
                      <a:pt x="624" y="879"/>
                    </a:lnTo>
                    <a:lnTo>
                      <a:pt x="709" y="907"/>
                    </a:lnTo>
                    <a:lnTo>
                      <a:pt x="765" y="964"/>
                    </a:lnTo>
                    <a:lnTo>
                      <a:pt x="765" y="907"/>
                    </a:lnTo>
                    <a:lnTo>
                      <a:pt x="822" y="879"/>
                    </a:lnTo>
                    <a:lnTo>
                      <a:pt x="794" y="765"/>
                    </a:lnTo>
                    <a:lnTo>
                      <a:pt x="765" y="709"/>
                    </a:lnTo>
                    <a:lnTo>
                      <a:pt x="765" y="680"/>
                    </a:lnTo>
                    <a:lnTo>
                      <a:pt x="794" y="652"/>
                    </a:lnTo>
                    <a:lnTo>
                      <a:pt x="822" y="709"/>
                    </a:lnTo>
                    <a:lnTo>
                      <a:pt x="850" y="709"/>
                    </a:lnTo>
                    <a:lnTo>
                      <a:pt x="879" y="652"/>
                    </a:lnTo>
                    <a:lnTo>
                      <a:pt x="907" y="652"/>
                    </a:lnTo>
                    <a:lnTo>
                      <a:pt x="907" y="567"/>
                    </a:lnTo>
                    <a:lnTo>
                      <a:pt x="935" y="595"/>
                    </a:lnTo>
                    <a:lnTo>
                      <a:pt x="964" y="567"/>
                    </a:lnTo>
                    <a:lnTo>
                      <a:pt x="935" y="510"/>
                    </a:lnTo>
                    <a:lnTo>
                      <a:pt x="964" y="453"/>
                    </a:lnTo>
                    <a:lnTo>
                      <a:pt x="907" y="425"/>
                    </a:lnTo>
                    <a:lnTo>
                      <a:pt x="879" y="425"/>
                    </a:lnTo>
                    <a:lnTo>
                      <a:pt x="822" y="368"/>
                    </a:lnTo>
                    <a:lnTo>
                      <a:pt x="850" y="312"/>
                    </a:lnTo>
                    <a:lnTo>
                      <a:pt x="907" y="340"/>
                    </a:lnTo>
                    <a:lnTo>
                      <a:pt x="935" y="312"/>
                    </a:lnTo>
                    <a:lnTo>
                      <a:pt x="935" y="283"/>
                    </a:lnTo>
                    <a:lnTo>
                      <a:pt x="935" y="198"/>
                    </a:lnTo>
                    <a:lnTo>
                      <a:pt x="992" y="198"/>
                    </a:lnTo>
                    <a:lnTo>
                      <a:pt x="992" y="170"/>
                    </a:lnTo>
                    <a:lnTo>
                      <a:pt x="1021" y="170"/>
                    </a:lnTo>
                    <a:lnTo>
                      <a:pt x="964" y="113"/>
                    </a:lnTo>
                    <a:lnTo>
                      <a:pt x="794" y="198"/>
                    </a:lnTo>
                    <a:lnTo>
                      <a:pt x="680" y="198"/>
                    </a:lnTo>
                    <a:lnTo>
                      <a:pt x="624" y="170"/>
                    </a:lnTo>
                    <a:lnTo>
                      <a:pt x="652" y="142"/>
                    </a:lnTo>
                    <a:lnTo>
                      <a:pt x="624" y="113"/>
                    </a:lnTo>
                    <a:lnTo>
                      <a:pt x="482" y="113"/>
                    </a:lnTo>
                    <a:lnTo>
                      <a:pt x="454" y="85"/>
                    </a:lnTo>
                    <a:lnTo>
                      <a:pt x="397" y="85"/>
                    </a:lnTo>
                    <a:lnTo>
                      <a:pt x="397" y="28"/>
                    </a:lnTo>
                    <a:lnTo>
                      <a:pt x="340" y="28"/>
                    </a:lnTo>
                    <a:lnTo>
                      <a:pt x="312" y="0"/>
                    </a:lnTo>
                    <a:lnTo>
                      <a:pt x="255" y="28"/>
                    </a:lnTo>
                    <a:lnTo>
                      <a:pt x="227" y="0"/>
                    </a:lnTo>
                    <a:lnTo>
                      <a:pt x="113" y="28"/>
                    </a:lnTo>
                    <a:lnTo>
                      <a:pt x="0" y="28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0" name="Freeform 160"/>
              <p:cNvSpPr>
                <a:spLocks/>
              </p:cNvSpPr>
              <p:nvPr/>
            </p:nvSpPr>
            <p:spPr bwMode="auto">
              <a:xfrm>
                <a:off x="1147252" y="2271255"/>
                <a:ext cx="289152" cy="386669"/>
              </a:xfrm>
              <a:custGeom>
                <a:avLst/>
                <a:gdLst>
                  <a:gd name="T0" fmla="*/ 28 w 255"/>
                  <a:gd name="T1" fmla="*/ 142 h 341"/>
                  <a:gd name="T2" fmla="*/ 0 w 255"/>
                  <a:gd name="T3" fmla="*/ 227 h 341"/>
                  <a:gd name="T4" fmla="*/ 28 w 255"/>
                  <a:gd name="T5" fmla="*/ 256 h 341"/>
                  <a:gd name="T6" fmla="*/ 85 w 255"/>
                  <a:gd name="T7" fmla="*/ 256 h 341"/>
                  <a:gd name="T8" fmla="*/ 113 w 255"/>
                  <a:gd name="T9" fmla="*/ 284 h 341"/>
                  <a:gd name="T10" fmla="*/ 142 w 255"/>
                  <a:gd name="T11" fmla="*/ 284 h 341"/>
                  <a:gd name="T12" fmla="*/ 199 w 255"/>
                  <a:gd name="T13" fmla="*/ 341 h 341"/>
                  <a:gd name="T14" fmla="*/ 227 w 255"/>
                  <a:gd name="T15" fmla="*/ 341 h 341"/>
                  <a:gd name="T16" fmla="*/ 199 w 255"/>
                  <a:gd name="T17" fmla="*/ 284 h 341"/>
                  <a:gd name="T18" fmla="*/ 199 w 255"/>
                  <a:gd name="T19" fmla="*/ 227 h 341"/>
                  <a:gd name="T20" fmla="*/ 227 w 255"/>
                  <a:gd name="T21" fmla="*/ 227 h 341"/>
                  <a:gd name="T22" fmla="*/ 255 w 255"/>
                  <a:gd name="T23" fmla="*/ 199 h 341"/>
                  <a:gd name="T24" fmla="*/ 255 w 255"/>
                  <a:gd name="T25" fmla="*/ 57 h 341"/>
                  <a:gd name="T26" fmla="*/ 227 w 255"/>
                  <a:gd name="T27" fmla="*/ 57 h 341"/>
                  <a:gd name="T28" fmla="*/ 227 w 255"/>
                  <a:gd name="T29" fmla="*/ 29 h 341"/>
                  <a:gd name="T30" fmla="*/ 170 w 255"/>
                  <a:gd name="T31" fmla="*/ 57 h 341"/>
                  <a:gd name="T32" fmla="*/ 170 w 255"/>
                  <a:gd name="T33" fmla="*/ 0 h 341"/>
                  <a:gd name="T34" fmla="*/ 142 w 255"/>
                  <a:gd name="T35" fmla="*/ 57 h 341"/>
                  <a:gd name="T36" fmla="*/ 85 w 255"/>
                  <a:gd name="T37" fmla="*/ 29 h 341"/>
                  <a:gd name="T38" fmla="*/ 85 w 255"/>
                  <a:gd name="T39" fmla="*/ 142 h 341"/>
                  <a:gd name="T40" fmla="*/ 57 w 255"/>
                  <a:gd name="T41" fmla="*/ 142 h 341"/>
                  <a:gd name="T42" fmla="*/ 28 w 255"/>
                  <a:gd name="T43" fmla="*/ 142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5" h="341">
                    <a:moveTo>
                      <a:pt x="28" y="142"/>
                    </a:moveTo>
                    <a:lnTo>
                      <a:pt x="0" y="227"/>
                    </a:lnTo>
                    <a:lnTo>
                      <a:pt x="28" y="256"/>
                    </a:lnTo>
                    <a:lnTo>
                      <a:pt x="85" y="256"/>
                    </a:lnTo>
                    <a:lnTo>
                      <a:pt x="113" y="284"/>
                    </a:lnTo>
                    <a:lnTo>
                      <a:pt x="142" y="284"/>
                    </a:lnTo>
                    <a:lnTo>
                      <a:pt x="199" y="341"/>
                    </a:lnTo>
                    <a:lnTo>
                      <a:pt x="227" y="341"/>
                    </a:lnTo>
                    <a:lnTo>
                      <a:pt x="199" y="284"/>
                    </a:lnTo>
                    <a:lnTo>
                      <a:pt x="199" y="227"/>
                    </a:lnTo>
                    <a:lnTo>
                      <a:pt x="227" y="227"/>
                    </a:lnTo>
                    <a:lnTo>
                      <a:pt x="255" y="199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227" y="29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42" y="57"/>
                    </a:lnTo>
                    <a:lnTo>
                      <a:pt x="85" y="29"/>
                    </a:lnTo>
                    <a:lnTo>
                      <a:pt x="85" y="142"/>
                    </a:lnTo>
                    <a:lnTo>
                      <a:pt x="57" y="142"/>
                    </a:lnTo>
                    <a:lnTo>
                      <a:pt x="28" y="14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1" name="Freeform 162"/>
              <p:cNvSpPr>
                <a:spLocks/>
              </p:cNvSpPr>
              <p:nvPr/>
            </p:nvSpPr>
            <p:spPr bwMode="auto">
              <a:xfrm>
                <a:off x="1179002" y="2721424"/>
                <a:ext cx="514804" cy="546554"/>
              </a:xfrm>
              <a:custGeom>
                <a:avLst/>
                <a:gdLst>
                  <a:gd name="T0" fmla="*/ 199 w 454"/>
                  <a:gd name="T1" fmla="*/ 0 h 482"/>
                  <a:gd name="T2" fmla="*/ 114 w 454"/>
                  <a:gd name="T3" fmla="*/ 29 h 482"/>
                  <a:gd name="T4" fmla="*/ 114 w 454"/>
                  <a:gd name="T5" fmla="*/ 0 h 482"/>
                  <a:gd name="T6" fmla="*/ 57 w 454"/>
                  <a:gd name="T7" fmla="*/ 0 h 482"/>
                  <a:gd name="T8" fmla="*/ 85 w 454"/>
                  <a:gd name="T9" fmla="*/ 29 h 482"/>
                  <a:gd name="T10" fmla="*/ 0 w 454"/>
                  <a:gd name="T11" fmla="*/ 29 h 482"/>
                  <a:gd name="T12" fmla="*/ 29 w 454"/>
                  <a:gd name="T13" fmla="*/ 85 h 482"/>
                  <a:gd name="T14" fmla="*/ 114 w 454"/>
                  <a:gd name="T15" fmla="*/ 114 h 482"/>
                  <a:gd name="T16" fmla="*/ 142 w 454"/>
                  <a:gd name="T17" fmla="*/ 170 h 482"/>
                  <a:gd name="T18" fmla="*/ 284 w 454"/>
                  <a:gd name="T19" fmla="*/ 255 h 482"/>
                  <a:gd name="T20" fmla="*/ 256 w 454"/>
                  <a:gd name="T21" fmla="*/ 312 h 482"/>
                  <a:gd name="T22" fmla="*/ 284 w 454"/>
                  <a:gd name="T23" fmla="*/ 312 h 482"/>
                  <a:gd name="T24" fmla="*/ 284 w 454"/>
                  <a:gd name="T25" fmla="*/ 482 h 482"/>
                  <a:gd name="T26" fmla="*/ 454 w 454"/>
                  <a:gd name="T27" fmla="*/ 454 h 482"/>
                  <a:gd name="T28" fmla="*/ 397 w 454"/>
                  <a:gd name="T29" fmla="*/ 284 h 482"/>
                  <a:gd name="T30" fmla="*/ 426 w 454"/>
                  <a:gd name="T31" fmla="*/ 227 h 482"/>
                  <a:gd name="T32" fmla="*/ 369 w 454"/>
                  <a:gd name="T33" fmla="*/ 199 h 482"/>
                  <a:gd name="T34" fmla="*/ 369 w 454"/>
                  <a:gd name="T35" fmla="*/ 227 h 482"/>
                  <a:gd name="T36" fmla="*/ 312 w 454"/>
                  <a:gd name="T37" fmla="*/ 227 h 482"/>
                  <a:gd name="T38" fmla="*/ 312 w 454"/>
                  <a:gd name="T39" fmla="*/ 170 h 482"/>
                  <a:gd name="T40" fmla="*/ 341 w 454"/>
                  <a:gd name="T41" fmla="*/ 170 h 482"/>
                  <a:gd name="T42" fmla="*/ 369 w 454"/>
                  <a:gd name="T43" fmla="*/ 114 h 482"/>
                  <a:gd name="T44" fmla="*/ 284 w 454"/>
                  <a:gd name="T45" fmla="*/ 29 h 482"/>
                  <a:gd name="T46" fmla="*/ 199 w 454"/>
                  <a:gd name="T47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482">
                    <a:moveTo>
                      <a:pt x="199" y="0"/>
                    </a:moveTo>
                    <a:lnTo>
                      <a:pt x="114" y="29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85" y="29"/>
                    </a:lnTo>
                    <a:lnTo>
                      <a:pt x="0" y="29"/>
                    </a:lnTo>
                    <a:lnTo>
                      <a:pt x="29" y="85"/>
                    </a:lnTo>
                    <a:lnTo>
                      <a:pt x="114" y="114"/>
                    </a:lnTo>
                    <a:lnTo>
                      <a:pt x="142" y="170"/>
                    </a:lnTo>
                    <a:lnTo>
                      <a:pt x="284" y="255"/>
                    </a:lnTo>
                    <a:lnTo>
                      <a:pt x="256" y="312"/>
                    </a:lnTo>
                    <a:lnTo>
                      <a:pt x="284" y="312"/>
                    </a:lnTo>
                    <a:lnTo>
                      <a:pt x="284" y="482"/>
                    </a:lnTo>
                    <a:lnTo>
                      <a:pt x="454" y="454"/>
                    </a:lnTo>
                    <a:lnTo>
                      <a:pt x="397" y="284"/>
                    </a:lnTo>
                    <a:lnTo>
                      <a:pt x="426" y="227"/>
                    </a:lnTo>
                    <a:lnTo>
                      <a:pt x="369" y="199"/>
                    </a:lnTo>
                    <a:lnTo>
                      <a:pt x="369" y="227"/>
                    </a:lnTo>
                    <a:lnTo>
                      <a:pt x="312" y="227"/>
                    </a:lnTo>
                    <a:lnTo>
                      <a:pt x="312" y="170"/>
                    </a:lnTo>
                    <a:lnTo>
                      <a:pt x="341" y="170"/>
                    </a:lnTo>
                    <a:lnTo>
                      <a:pt x="369" y="114"/>
                    </a:lnTo>
                    <a:lnTo>
                      <a:pt x="284" y="29"/>
                    </a:lnTo>
                    <a:lnTo>
                      <a:pt x="199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2786912" y="1982102"/>
                <a:ext cx="481920" cy="289152"/>
              </a:xfrm>
              <a:custGeom>
                <a:avLst/>
                <a:gdLst>
                  <a:gd name="T0" fmla="*/ 425 w 425"/>
                  <a:gd name="T1" fmla="*/ 227 h 255"/>
                  <a:gd name="T2" fmla="*/ 283 w 425"/>
                  <a:gd name="T3" fmla="*/ 227 h 255"/>
                  <a:gd name="T4" fmla="*/ 227 w 425"/>
                  <a:gd name="T5" fmla="*/ 199 h 255"/>
                  <a:gd name="T6" fmla="*/ 227 w 425"/>
                  <a:gd name="T7" fmla="*/ 170 h 255"/>
                  <a:gd name="T8" fmla="*/ 170 w 425"/>
                  <a:gd name="T9" fmla="*/ 170 h 255"/>
                  <a:gd name="T10" fmla="*/ 142 w 425"/>
                  <a:gd name="T11" fmla="*/ 227 h 255"/>
                  <a:gd name="T12" fmla="*/ 85 w 425"/>
                  <a:gd name="T13" fmla="*/ 227 h 255"/>
                  <a:gd name="T14" fmla="*/ 28 w 425"/>
                  <a:gd name="T15" fmla="*/ 255 h 255"/>
                  <a:gd name="T16" fmla="*/ 28 w 425"/>
                  <a:gd name="T17" fmla="*/ 199 h 255"/>
                  <a:gd name="T18" fmla="*/ 28 w 425"/>
                  <a:gd name="T19" fmla="*/ 85 h 255"/>
                  <a:gd name="T20" fmla="*/ 57 w 425"/>
                  <a:gd name="T21" fmla="*/ 57 h 255"/>
                  <a:gd name="T22" fmla="*/ 0 w 425"/>
                  <a:gd name="T23" fmla="*/ 29 h 255"/>
                  <a:gd name="T24" fmla="*/ 57 w 425"/>
                  <a:gd name="T25" fmla="*/ 0 h 255"/>
                  <a:gd name="T26" fmla="*/ 113 w 425"/>
                  <a:gd name="T27" fmla="*/ 29 h 255"/>
                  <a:gd name="T28" fmla="*/ 170 w 425"/>
                  <a:gd name="T29" fmla="*/ 0 h 255"/>
                  <a:gd name="T30" fmla="*/ 227 w 425"/>
                  <a:gd name="T31" fmla="*/ 29 h 255"/>
                  <a:gd name="T32" fmla="*/ 283 w 425"/>
                  <a:gd name="T33" fmla="*/ 0 h 255"/>
                  <a:gd name="T34" fmla="*/ 312 w 425"/>
                  <a:gd name="T35" fmla="*/ 29 h 255"/>
                  <a:gd name="T36" fmla="*/ 368 w 425"/>
                  <a:gd name="T37" fmla="*/ 29 h 255"/>
                  <a:gd name="T38" fmla="*/ 368 w 425"/>
                  <a:gd name="T39" fmla="*/ 57 h 255"/>
                  <a:gd name="T40" fmla="*/ 425 w 425"/>
                  <a:gd name="T41" fmla="*/ 114 h 255"/>
                  <a:gd name="T42" fmla="*/ 425 w 425"/>
                  <a:gd name="T43" fmla="*/ 142 h 255"/>
                  <a:gd name="T44" fmla="*/ 425 w 425"/>
                  <a:gd name="T45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5" h="255">
                    <a:moveTo>
                      <a:pt x="425" y="227"/>
                    </a:moveTo>
                    <a:lnTo>
                      <a:pt x="283" y="227"/>
                    </a:lnTo>
                    <a:lnTo>
                      <a:pt x="227" y="199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42" y="227"/>
                    </a:lnTo>
                    <a:lnTo>
                      <a:pt x="85" y="227"/>
                    </a:lnTo>
                    <a:lnTo>
                      <a:pt x="28" y="255"/>
                    </a:lnTo>
                    <a:lnTo>
                      <a:pt x="28" y="199"/>
                    </a:lnTo>
                    <a:lnTo>
                      <a:pt x="28" y="85"/>
                    </a:lnTo>
                    <a:lnTo>
                      <a:pt x="57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3" y="29"/>
                    </a:lnTo>
                    <a:lnTo>
                      <a:pt x="170" y="0"/>
                    </a:lnTo>
                    <a:lnTo>
                      <a:pt x="227" y="29"/>
                    </a:lnTo>
                    <a:lnTo>
                      <a:pt x="283" y="0"/>
                    </a:lnTo>
                    <a:lnTo>
                      <a:pt x="312" y="29"/>
                    </a:lnTo>
                    <a:lnTo>
                      <a:pt x="368" y="29"/>
                    </a:lnTo>
                    <a:lnTo>
                      <a:pt x="368" y="57"/>
                    </a:lnTo>
                    <a:lnTo>
                      <a:pt x="425" y="114"/>
                    </a:lnTo>
                    <a:lnTo>
                      <a:pt x="425" y="142"/>
                    </a:lnTo>
                    <a:lnTo>
                      <a:pt x="425" y="22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3" name="Freeform 175"/>
              <p:cNvSpPr>
                <a:spLocks/>
              </p:cNvSpPr>
              <p:nvPr/>
            </p:nvSpPr>
            <p:spPr bwMode="auto">
              <a:xfrm>
                <a:off x="2786912" y="2528656"/>
                <a:ext cx="450170" cy="418420"/>
              </a:xfrm>
              <a:custGeom>
                <a:avLst/>
                <a:gdLst>
                  <a:gd name="T0" fmla="*/ 397 w 397"/>
                  <a:gd name="T1" fmla="*/ 0 h 369"/>
                  <a:gd name="T2" fmla="*/ 340 w 397"/>
                  <a:gd name="T3" fmla="*/ 29 h 369"/>
                  <a:gd name="T4" fmla="*/ 283 w 397"/>
                  <a:gd name="T5" fmla="*/ 0 h 369"/>
                  <a:gd name="T6" fmla="*/ 227 w 397"/>
                  <a:gd name="T7" fmla="*/ 29 h 369"/>
                  <a:gd name="T8" fmla="*/ 198 w 397"/>
                  <a:gd name="T9" fmla="*/ 29 h 369"/>
                  <a:gd name="T10" fmla="*/ 170 w 397"/>
                  <a:gd name="T11" fmla="*/ 57 h 369"/>
                  <a:gd name="T12" fmla="*/ 85 w 397"/>
                  <a:gd name="T13" fmla="*/ 29 h 369"/>
                  <a:gd name="T14" fmla="*/ 28 w 397"/>
                  <a:gd name="T15" fmla="*/ 85 h 369"/>
                  <a:gd name="T16" fmla="*/ 28 w 397"/>
                  <a:gd name="T17" fmla="*/ 142 h 369"/>
                  <a:gd name="T18" fmla="*/ 0 w 397"/>
                  <a:gd name="T19" fmla="*/ 199 h 369"/>
                  <a:gd name="T20" fmla="*/ 57 w 397"/>
                  <a:gd name="T21" fmla="*/ 227 h 369"/>
                  <a:gd name="T22" fmla="*/ 57 w 397"/>
                  <a:gd name="T23" fmla="*/ 255 h 369"/>
                  <a:gd name="T24" fmla="*/ 85 w 397"/>
                  <a:gd name="T25" fmla="*/ 255 h 369"/>
                  <a:gd name="T26" fmla="*/ 113 w 397"/>
                  <a:gd name="T27" fmla="*/ 284 h 369"/>
                  <a:gd name="T28" fmla="*/ 113 w 397"/>
                  <a:gd name="T29" fmla="*/ 369 h 369"/>
                  <a:gd name="T30" fmla="*/ 170 w 397"/>
                  <a:gd name="T31" fmla="*/ 284 h 369"/>
                  <a:gd name="T32" fmla="*/ 198 w 397"/>
                  <a:gd name="T33" fmla="*/ 170 h 369"/>
                  <a:gd name="T34" fmla="*/ 255 w 397"/>
                  <a:gd name="T35" fmla="*/ 170 h 369"/>
                  <a:gd name="T36" fmla="*/ 397 w 397"/>
                  <a:gd name="T37" fmla="*/ 114 h 369"/>
                  <a:gd name="T38" fmla="*/ 368 w 397"/>
                  <a:gd name="T39" fmla="*/ 85 h 369"/>
                  <a:gd name="T40" fmla="*/ 397 w 397"/>
                  <a:gd name="T41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369">
                    <a:moveTo>
                      <a:pt x="397" y="0"/>
                    </a:moveTo>
                    <a:lnTo>
                      <a:pt x="340" y="29"/>
                    </a:lnTo>
                    <a:lnTo>
                      <a:pt x="283" y="0"/>
                    </a:lnTo>
                    <a:lnTo>
                      <a:pt x="227" y="29"/>
                    </a:lnTo>
                    <a:lnTo>
                      <a:pt x="198" y="29"/>
                    </a:lnTo>
                    <a:lnTo>
                      <a:pt x="170" y="57"/>
                    </a:lnTo>
                    <a:lnTo>
                      <a:pt x="85" y="29"/>
                    </a:lnTo>
                    <a:lnTo>
                      <a:pt x="28" y="85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13" y="284"/>
                    </a:lnTo>
                    <a:lnTo>
                      <a:pt x="113" y="369"/>
                    </a:lnTo>
                    <a:lnTo>
                      <a:pt x="170" y="284"/>
                    </a:lnTo>
                    <a:lnTo>
                      <a:pt x="198" y="170"/>
                    </a:lnTo>
                    <a:lnTo>
                      <a:pt x="255" y="170"/>
                    </a:lnTo>
                    <a:lnTo>
                      <a:pt x="397" y="114"/>
                    </a:lnTo>
                    <a:lnTo>
                      <a:pt x="368" y="85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4" name="Freeform 94"/>
              <p:cNvSpPr>
                <a:spLocks/>
              </p:cNvSpPr>
              <p:nvPr/>
            </p:nvSpPr>
            <p:spPr bwMode="auto">
              <a:xfrm>
                <a:off x="2915047" y="2335889"/>
                <a:ext cx="579438" cy="674688"/>
              </a:xfrm>
              <a:custGeom>
                <a:avLst/>
                <a:gdLst>
                  <a:gd name="T0" fmla="*/ 0 w 511"/>
                  <a:gd name="T1" fmla="*/ 539 h 595"/>
                  <a:gd name="T2" fmla="*/ 57 w 511"/>
                  <a:gd name="T3" fmla="*/ 454 h 595"/>
                  <a:gd name="T4" fmla="*/ 85 w 511"/>
                  <a:gd name="T5" fmla="*/ 340 h 595"/>
                  <a:gd name="T6" fmla="*/ 142 w 511"/>
                  <a:gd name="T7" fmla="*/ 340 h 595"/>
                  <a:gd name="T8" fmla="*/ 284 w 511"/>
                  <a:gd name="T9" fmla="*/ 284 h 595"/>
                  <a:gd name="T10" fmla="*/ 255 w 511"/>
                  <a:gd name="T11" fmla="*/ 255 h 595"/>
                  <a:gd name="T12" fmla="*/ 284 w 511"/>
                  <a:gd name="T13" fmla="*/ 170 h 595"/>
                  <a:gd name="T14" fmla="*/ 255 w 511"/>
                  <a:gd name="T15" fmla="*/ 57 h 595"/>
                  <a:gd name="T16" fmla="*/ 341 w 511"/>
                  <a:gd name="T17" fmla="*/ 0 h 595"/>
                  <a:gd name="T18" fmla="*/ 341 w 511"/>
                  <a:gd name="T19" fmla="*/ 57 h 595"/>
                  <a:gd name="T20" fmla="*/ 397 w 511"/>
                  <a:gd name="T21" fmla="*/ 114 h 595"/>
                  <a:gd name="T22" fmla="*/ 426 w 511"/>
                  <a:gd name="T23" fmla="*/ 114 h 595"/>
                  <a:gd name="T24" fmla="*/ 454 w 511"/>
                  <a:gd name="T25" fmla="*/ 142 h 595"/>
                  <a:gd name="T26" fmla="*/ 511 w 511"/>
                  <a:gd name="T27" fmla="*/ 142 h 595"/>
                  <a:gd name="T28" fmla="*/ 511 w 511"/>
                  <a:gd name="T29" fmla="*/ 199 h 595"/>
                  <a:gd name="T30" fmla="*/ 426 w 511"/>
                  <a:gd name="T31" fmla="*/ 227 h 595"/>
                  <a:gd name="T32" fmla="*/ 426 w 511"/>
                  <a:gd name="T33" fmla="*/ 340 h 595"/>
                  <a:gd name="T34" fmla="*/ 369 w 511"/>
                  <a:gd name="T35" fmla="*/ 454 h 595"/>
                  <a:gd name="T36" fmla="*/ 341 w 511"/>
                  <a:gd name="T37" fmla="*/ 595 h 595"/>
                  <a:gd name="T38" fmla="*/ 284 w 511"/>
                  <a:gd name="T39" fmla="*/ 567 h 595"/>
                  <a:gd name="T40" fmla="*/ 170 w 511"/>
                  <a:gd name="T41" fmla="*/ 595 h 595"/>
                  <a:gd name="T42" fmla="*/ 142 w 511"/>
                  <a:gd name="T43" fmla="*/ 539 h 595"/>
                  <a:gd name="T44" fmla="*/ 85 w 511"/>
                  <a:gd name="T45" fmla="*/ 539 h 595"/>
                  <a:gd name="T46" fmla="*/ 57 w 511"/>
                  <a:gd name="T47" fmla="*/ 567 h 595"/>
                  <a:gd name="T48" fmla="*/ 0 w 511"/>
                  <a:gd name="T49" fmla="*/ 539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1" h="595">
                    <a:moveTo>
                      <a:pt x="0" y="539"/>
                    </a:moveTo>
                    <a:lnTo>
                      <a:pt x="57" y="454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84" y="284"/>
                    </a:lnTo>
                    <a:lnTo>
                      <a:pt x="255" y="255"/>
                    </a:lnTo>
                    <a:lnTo>
                      <a:pt x="284" y="170"/>
                    </a:lnTo>
                    <a:lnTo>
                      <a:pt x="255" y="57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397" y="114"/>
                    </a:lnTo>
                    <a:lnTo>
                      <a:pt x="426" y="114"/>
                    </a:lnTo>
                    <a:lnTo>
                      <a:pt x="454" y="142"/>
                    </a:lnTo>
                    <a:lnTo>
                      <a:pt x="511" y="142"/>
                    </a:lnTo>
                    <a:lnTo>
                      <a:pt x="511" y="199"/>
                    </a:lnTo>
                    <a:lnTo>
                      <a:pt x="426" y="227"/>
                    </a:lnTo>
                    <a:lnTo>
                      <a:pt x="426" y="340"/>
                    </a:lnTo>
                    <a:lnTo>
                      <a:pt x="369" y="454"/>
                    </a:lnTo>
                    <a:lnTo>
                      <a:pt x="341" y="595"/>
                    </a:lnTo>
                    <a:lnTo>
                      <a:pt x="284" y="567"/>
                    </a:lnTo>
                    <a:lnTo>
                      <a:pt x="170" y="595"/>
                    </a:lnTo>
                    <a:lnTo>
                      <a:pt x="142" y="539"/>
                    </a:lnTo>
                    <a:lnTo>
                      <a:pt x="85" y="539"/>
                    </a:lnTo>
                    <a:lnTo>
                      <a:pt x="57" y="567"/>
                    </a:lnTo>
                    <a:lnTo>
                      <a:pt x="0" y="53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5" name="Freeform 98"/>
              <p:cNvSpPr>
                <a:spLocks/>
              </p:cNvSpPr>
              <p:nvPr/>
            </p:nvSpPr>
            <p:spPr bwMode="auto">
              <a:xfrm>
                <a:off x="2497761" y="2754308"/>
                <a:ext cx="481920" cy="513670"/>
              </a:xfrm>
              <a:custGeom>
                <a:avLst/>
                <a:gdLst>
                  <a:gd name="T0" fmla="*/ 255 w 425"/>
                  <a:gd name="T1" fmla="*/ 0 h 453"/>
                  <a:gd name="T2" fmla="*/ 312 w 425"/>
                  <a:gd name="T3" fmla="*/ 28 h 453"/>
                  <a:gd name="T4" fmla="*/ 312 w 425"/>
                  <a:gd name="T5" fmla="*/ 56 h 453"/>
                  <a:gd name="T6" fmla="*/ 340 w 425"/>
                  <a:gd name="T7" fmla="*/ 56 h 453"/>
                  <a:gd name="T8" fmla="*/ 368 w 425"/>
                  <a:gd name="T9" fmla="*/ 85 h 453"/>
                  <a:gd name="T10" fmla="*/ 368 w 425"/>
                  <a:gd name="T11" fmla="*/ 170 h 453"/>
                  <a:gd name="T12" fmla="*/ 425 w 425"/>
                  <a:gd name="T13" fmla="*/ 198 h 453"/>
                  <a:gd name="T14" fmla="*/ 340 w 425"/>
                  <a:gd name="T15" fmla="*/ 283 h 453"/>
                  <a:gd name="T16" fmla="*/ 312 w 425"/>
                  <a:gd name="T17" fmla="*/ 283 h 453"/>
                  <a:gd name="T18" fmla="*/ 227 w 425"/>
                  <a:gd name="T19" fmla="*/ 368 h 453"/>
                  <a:gd name="T20" fmla="*/ 170 w 425"/>
                  <a:gd name="T21" fmla="*/ 453 h 453"/>
                  <a:gd name="T22" fmla="*/ 142 w 425"/>
                  <a:gd name="T23" fmla="*/ 397 h 453"/>
                  <a:gd name="T24" fmla="*/ 142 w 425"/>
                  <a:gd name="T25" fmla="*/ 368 h 453"/>
                  <a:gd name="T26" fmla="*/ 85 w 425"/>
                  <a:gd name="T27" fmla="*/ 368 h 453"/>
                  <a:gd name="T28" fmla="*/ 85 w 425"/>
                  <a:gd name="T29" fmla="*/ 340 h 453"/>
                  <a:gd name="T30" fmla="*/ 28 w 425"/>
                  <a:gd name="T31" fmla="*/ 312 h 453"/>
                  <a:gd name="T32" fmla="*/ 0 w 425"/>
                  <a:gd name="T33" fmla="*/ 255 h 453"/>
                  <a:gd name="T34" fmla="*/ 28 w 425"/>
                  <a:gd name="T35" fmla="*/ 198 h 453"/>
                  <a:gd name="T36" fmla="*/ 56 w 425"/>
                  <a:gd name="T37" fmla="*/ 198 h 453"/>
                  <a:gd name="T38" fmla="*/ 85 w 425"/>
                  <a:gd name="T39" fmla="*/ 141 h 453"/>
                  <a:gd name="T40" fmla="*/ 198 w 425"/>
                  <a:gd name="T41" fmla="*/ 141 h 453"/>
                  <a:gd name="T42" fmla="*/ 227 w 425"/>
                  <a:gd name="T43" fmla="*/ 85 h 453"/>
                  <a:gd name="T44" fmla="*/ 255 w 425"/>
                  <a:gd name="T4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5" h="453">
                    <a:moveTo>
                      <a:pt x="255" y="0"/>
                    </a:moveTo>
                    <a:lnTo>
                      <a:pt x="312" y="28"/>
                    </a:lnTo>
                    <a:lnTo>
                      <a:pt x="312" y="56"/>
                    </a:lnTo>
                    <a:lnTo>
                      <a:pt x="340" y="56"/>
                    </a:lnTo>
                    <a:lnTo>
                      <a:pt x="368" y="85"/>
                    </a:lnTo>
                    <a:lnTo>
                      <a:pt x="368" y="170"/>
                    </a:lnTo>
                    <a:lnTo>
                      <a:pt x="425" y="198"/>
                    </a:lnTo>
                    <a:lnTo>
                      <a:pt x="340" y="283"/>
                    </a:lnTo>
                    <a:lnTo>
                      <a:pt x="312" y="283"/>
                    </a:lnTo>
                    <a:lnTo>
                      <a:pt x="227" y="368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85" y="368"/>
                    </a:lnTo>
                    <a:lnTo>
                      <a:pt x="85" y="340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56" y="198"/>
                    </a:lnTo>
                    <a:lnTo>
                      <a:pt x="85" y="141"/>
                    </a:lnTo>
                    <a:lnTo>
                      <a:pt x="198" y="141"/>
                    </a:lnTo>
                    <a:lnTo>
                      <a:pt x="227" y="85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6" name="Freeform 108"/>
              <p:cNvSpPr>
                <a:spLocks/>
              </p:cNvSpPr>
              <p:nvPr/>
            </p:nvSpPr>
            <p:spPr bwMode="auto">
              <a:xfrm>
                <a:off x="2690529" y="1596567"/>
                <a:ext cx="417286" cy="418420"/>
              </a:xfrm>
              <a:custGeom>
                <a:avLst/>
                <a:gdLst>
                  <a:gd name="T0" fmla="*/ 255 w 368"/>
                  <a:gd name="T1" fmla="*/ 340 h 369"/>
                  <a:gd name="T2" fmla="*/ 198 w 368"/>
                  <a:gd name="T3" fmla="*/ 369 h 369"/>
                  <a:gd name="T4" fmla="*/ 142 w 368"/>
                  <a:gd name="T5" fmla="*/ 340 h 369"/>
                  <a:gd name="T6" fmla="*/ 142 w 368"/>
                  <a:gd name="T7" fmla="*/ 312 h 369"/>
                  <a:gd name="T8" fmla="*/ 113 w 368"/>
                  <a:gd name="T9" fmla="*/ 312 h 369"/>
                  <a:gd name="T10" fmla="*/ 142 w 368"/>
                  <a:gd name="T11" fmla="*/ 284 h 369"/>
                  <a:gd name="T12" fmla="*/ 57 w 368"/>
                  <a:gd name="T13" fmla="*/ 312 h 369"/>
                  <a:gd name="T14" fmla="*/ 57 w 368"/>
                  <a:gd name="T15" fmla="*/ 284 h 369"/>
                  <a:gd name="T16" fmla="*/ 0 w 368"/>
                  <a:gd name="T17" fmla="*/ 227 h 369"/>
                  <a:gd name="T18" fmla="*/ 28 w 368"/>
                  <a:gd name="T19" fmla="*/ 170 h 369"/>
                  <a:gd name="T20" fmla="*/ 57 w 368"/>
                  <a:gd name="T21" fmla="*/ 170 h 369"/>
                  <a:gd name="T22" fmla="*/ 57 w 368"/>
                  <a:gd name="T23" fmla="*/ 113 h 369"/>
                  <a:gd name="T24" fmla="*/ 142 w 368"/>
                  <a:gd name="T25" fmla="*/ 85 h 369"/>
                  <a:gd name="T26" fmla="*/ 227 w 368"/>
                  <a:gd name="T27" fmla="*/ 0 h 369"/>
                  <a:gd name="T28" fmla="*/ 255 w 368"/>
                  <a:gd name="T29" fmla="*/ 28 h 369"/>
                  <a:gd name="T30" fmla="*/ 283 w 368"/>
                  <a:gd name="T31" fmla="*/ 0 h 369"/>
                  <a:gd name="T32" fmla="*/ 340 w 368"/>
                  <a:gd name="T33" fmla="*/ 0 h 369"/>
                  <a:gd name="T34" fmla="*/ 340 w 368"/>
                  <a:gd name="T35" fmla="*/ 85 h 369"/>
                  <a:gd name="T36" fmla="*/ 312 w 368"/>
                  <a:gd name="T37" fmla="*/ 85 h 369"/>
                  <a:gd name="T38" fmla="*/ 283 w 368"/>
                  <a:gd name="T39" fmla="*/ 142 h 369"/>
                  <a:gd name="T40" fmla="*/ 312 w 368"/>
                  <a:gd name="T41" fmla="*/ 199 h 369"/>
                  <a:gd name="T42" fmla="*/ 340 w 368"/>
                  <a:gd name="T43" fmla="*/ 170 h 369"/>
                  <a:gd name="T44" fmla="*/ 368 w 368"/>
                  <a:gd name="T45" fmla="*/ 199 h 369"/>
                  <a:gd name="T46" fmla="*/ 340 w 368"/>
                  <a:gd name="T47" fmla="*/ 227 h 369"/>
                  <a:gd name="T48" fmla="*/ 255 w 368"/>
                  <a:gd name="T49" fmla="*/ 284 h 369"/>
                  <a:gd name="T50" fmla="*/ 255 w 368"/>
                  <a:gd name="T51" fmla="*/ 34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8" h="369">
                    <a:moveTo>
                      <a:pt x="255" y="340"/>
                    </a:moveTo>
                    <a:lnTo>
                      <a:pt x="198" y="369"/>
                    </a:lnTo>
                    <a:lnTo>
                      <a:pt x="142" y="340"/>
                    </a:lnTo>
                    <a:lnTo>
                      <a:pt x="142" y="312"/>
                    </a:lnTo>
                    <a:lnTo>
                      <a:pt x="113" y="312"/>
                    </a:lnTo>
                    <a:lnTo>
                      <a:pt x="142" y="284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0" y="227"/>
                    </a:lnTo>
                    <a:lnTo>
                      <a:pt x="28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42" y="85"/>
                    </a:lnTo>
                    <a:lnTo>
                      <a:pt x="227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85"/>
                    </a:lnTo>
                    <a:lnTo>
                      <a:pt x="312" y="85"/>
                    </a:lnTo>
                    <a:lnTo>
                      <a:pt x="283" y="142"/>
                    </a:lnTo>
                    <a:lnTo>
                      <a:pt x="312" y="199"/>
                    </a:lnTo>
                    <a:lnTo>
                      <a:pt x="340" y="170"/>
                    </a:lnTo>
                    <a:lnTo>
                      <a:pt x="368" y="199"/>
                    </a:lnTo>
                    <a:lnTo>
                      <a:pt x="340" y="227"/>
                    </a:lnTo>
                    <a:lnTo>
                      <a:pt x="255" y="284"/>
                    </a:lnTo>
                    <a:lnTo>
                      <a:pt x="255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7" name="Freeform 109"/>
              <p:cNvSpPr>
                <a:spLocks/>
              </p:cNvSpPr>
              <p:nvPr/>
            </p:nvSpPr>
            <p:spPr bwMode="auto">
              <a:xfrm>
                <a:off x="2979680" y="1146397"/>
                <a:ext cx="867456" cy="964974"/>
              </a:xfrm>
              <a:custGeom>
                <a:avLst/>
                <a:gdLst>
                  <a:gd name="T0" fmla="*/ 0 w 765"/>
                  <a:gd name="T1" fmla="*/ 284 h 851"/>
                  <a:gd name="T2" fmla="*/ 28 w 765"/>
                  <a:gd name="T3" fmla="*/ 369 h 851"/>
                  <a:gd name="T4" fmla="*/ 57 w 765"/>
                  <a:gd name="T5" fmla="*/ 369 h 851"/>
                  <a:gd name="T6" fmla="*/ 85 w 765"/>
                  <a:gd name="T7" fmla="*/ 397 h 851"/>
                  <a:gd name="T8" fmla="*/ 85 w 765"/>
                  <a:gd name="T9" fmla="*/ 482 h 851"/>
                  <a:gd name="T10" fmla="*/ 57 w 765"/>
                  <a:gd name="T11" fmla="*/ 482 h 851"/>
                  <a:gd name="T12" fmla="*/ 28 w 765"/>
                  <a:gd name="T13" fmla="*/ 539 h 851"/>
                  <a:gd name="T14" fmla="*/ 57 w 765"/>
                  <a:gd name="T15" fmla="*/ 596 h 851"/>
                  <a:gd name="T16" fmla="*/ 85 w 765"/>
                  <a:gd name="T17" fmla="*/ 567 h 851"/>
                  <a:gd name="T18" fmla="*/ 113 w 765"/>
                  <a:gd name="T19" fmla="*/ 596 h 851"/>
                  <a:gd name="T20" fmla="*/ 85 w 765"/>
                  <a:gd name="T21" fmla="*/ 624 h 851"/>
                  <a:gd name="T22" fmla="*/ 0 w 765"/>
                  <a:gd name="T23" fmla="*/ 681 h 851"/>
                  <a:gd name="T24" fmla="*/ 0 w 765"/>
                  <a:gd name="T25" fmla="*/ 737 h 851"/>
                  <a:gd name="T26" fmla="*/ 57 w 765"/>
                  <a:gd name="T27" fmla="*/ 766 h 851"/>
                  <a:gd name="T28" fmla="*/ 113 w 765"/>
                  <a:gd name="T29" fmla="*/ 737 h 851"/>
                  <a:gd name="T30" fmla="*/ 142 w 765"/>
                  <a:gd name="T31" fmla="*/ 766 h 851"/>
                  <a:gd name="T32" fmla="*/ 198 w 765"/>
                  <a:gd name="T33" fmla="*/ 766 h 851"/>
                  <a:gd name="T34" fmla="*/ 198 w 765"/>
                  <a:gd name="T35" fmla="*/ 794 h 851"/>
                  <a:gd name="T36" fmla="*/ 255 w 765"/>
                  <a:gd name="T37" fmla="*/ 851 h 851"/>
                  <a:gd name="T38" fmla="*/ 284 w 765"/>
                  <a:gd name="T39" fmla="*/ 822 h 851"/>
                  <a:gd name="T40" fmla="*/ 312 w 765"/>
                  <a:gd name="T41" fmla="*/ 822 h 851"/>
                  <a:gd name="T42" fmla="*/ 340 w 765"/>
                  <a:gd name="T43" fmla="*/ 766 h 851"/>
                  <a:gd name="T44" fmla="*/ 425 w 765"/>
                  <a:gd name="T45" fmla="*/ 794 h 851"/>
                  <a:gd name="T46" fmla="*/ 454 w 765"/>
                  <a:gd name="T47" fmla="*/ 766 h 851"/>
                  <a:gd name="T48" fmla="*/ 539 w 765"/>
                  <a:gd name="T49" fmla="*/ 766 h 851"/>
                  <a:gd name="T50" fmla="*/ 539 w 765"/>
                  <a:gd name="T51" fmla="*/ 709 h 851"/>
                  <a:gd name="T52" fmla="*/ 624 w 765"/>
                  <a:gd name="T53" fmla="*/ 652 h 851"/>
                  <a:gd name="T54" fmla="*/ 652 w 765"/>
                  <a:gd name="T55" fmla="*/ 652 h 851"/>
                  <a:gd name="T56" fmla="*/ 737 w 765"/>
                  <a:gd name="T57" fmla="*/ 482 h 851"/>
                  <a:gd name="T58" fmla="*/ 709 w 765"/>
                  <a:gd name="T59" fmla="*/ 454 h 851"/>
                  <a:gd name="T60" fmla="*/ 709 w 765"/>
                  <a:gd name="T61" fmla="*/ 397 h 851"/>
                  <a:gd name="T62" fmla="*/ 765 w 765"/>
                  <a:gd name="T63" fmla="*/ 340 h 851"/>
                  <a:gd name="T64" fmla="*/ 680 w 765"/>
                  <a:gd name="T65" fmla="*/ 255 h 851"/>
                  <a:gd name="T66" fmla="*/ 680 w 765"/>
                  <a:gd name="T67" fmla="*/ 199 h 851"/>
                  <a:gd name="T68" fmla="*/ 624 w 765"/>
                  <a:gd name="T69" fmla="*/ 142 h 851"/>
                  <a:gd name="T70" fmla="*/ 510 w 765"/>
                  <a:gd name="T71" fmla="*/ 142 h 851"/>
                  <a:gd name="T72" fmla="*/ 482 w 765"/>
                  <a:gd name="T73" fmla="*/ 57 h 851"/>
                  <a:gd name="T74" fmla="*/ 284 w 765"/>
                  <a:gd name="T75" fmla="*/ 0 h 851"/>
                  <a:gd name="T76" fmla="*/ 255 w 765"/>
                  <a:gd name="T77" fmla="*/ 85 h 851"/>
                  <a:gd name="T78" fmla="*/ 284 w 765"/>
                  <a:gd name="T79" fmla="*/ 85 h 851"/>
                  <a:gd name="T80" fmla="*/ 255 w 765"/>
                  <a:gd name="T81" fmla="*/ 114 h 851"/>
                  <a:gd name="T82" fmla="*/ 227 w 765"/>
                  <a:gd name="T83" fmla="*/ 114 h 851"/>
                  <a:gd name="T84" fmla="*/ 170 w 765"/>
                  <a:gd name="T85" fmla="*/ 170 h 851"/>
                  <a:gd name="T86" fmla="*/ 170 w 765"/>
                  <a:gd name="T87" fmla="*/ 199 h 851"/>
                  <a:gd name="T88" fmla="*/ 85 w 765"/>
                  <a:gd name="T89" fmla="*/ 284 h 851"/>
                  <a:gd name="T90" fmla="*/ 28 w 765"/>
                  <a:gd name="T91" fmla="*/ 227 h 851"/>
                  <a:gd name="T92" fmla="*/ 28 w 765"/>
                  <a:gd name="T93" fmla="*/ 284 h 851"/>
                  <a:gd name="T94" fmla="*/ 0 w 765"/>
                  <a:gd name="T95" fmla="*/ 28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65" h="851">
                    <a:moveTo>
                      <a:pt x="0" y="284"/>
                    </a:moveTo>
                    <a:lnTo>
                      <a:pt x="28" y="369"/>
                    </a:lnTo>
                    <a:lnTo>
                      <a:pt x="57" y="369"/>
                    </a:lnTo>
                    <a:lnTo>
                      <a:pt x="85" y="397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8" y="539"/>
                    </a:lnTo>
                    <a:lnTo>
                      <a:pt x="57" y="596"/>
                    </a:lnTo>
                    <a:lnTo>
                      <a:pt x="85" y="567"/>
                    </a:lnTo>
                    <a:lnTo>
                      <a:pt x="113" y="596"/>
                    </a:lnTo>
                    <a:lnTo>
                      <a:pt x="85" y="624"/>
                    </a:lnTo>
                    <a:lnTo>
                      <a:pt x="0" y="681"/>
                    </a:lnTo>
                    <a:lnTo>
                      <a:pt x="0" y="737"/>
                    </a:lnTo>
                    <a:lnTo>
                      <a:pt x="57" y="766"/>
                    </a:lnTo>
                    <a:lnTo>
                      <a:pt x="113" y="737"/>
                    </a:lnTo>
                    <a:lnTo>
                      <a:pt x="142" y="766"/>
                    </a:lnTo>
                    <a:lnTo>
                      <a:pt x="198" y="766"/>
                    </a:lnTo>
                    <a:lnTo>
                      <a:pt x="198" y="794"/>
                    </a:lnTo>
                    <a:lnTo>
                      <a:pt x="255" y="851"/>
                    </a:lnTo>
                    <a:lnTo>
                      <a:pt x="284" y="822"/>
                    </a:lnTo>
                    <a:lnTo>
                      <a:pt x="312" y="822"/>
                    </a:lnTo>
                    <a:lnTo>
                      <a:pt x="340" y="766"/>
                    </a:lnTo>
                    <a:lnTo>
                      <a:pt x="425" y="794"/>
                    </a:lnTo>
                    <a:lnTo>
                      <a:pt x="454" y="766"/>
                    </a:lnTo>
                    <a:lnTo>
                      <a:pt x="539" y="766"/>
                    </a:lnTo>
                    <a:lnTo>
                      <a:pt x="539" y="709"/>
                    </a:lnTo>
                    <a:lnTo>
                      <a:pt x="624" y="652"/>
                    </a:lnTo>
                    <a:lnTo>
                      <a:pt x="652" y="652"/>
                    </a:lnTo>
                    <a:lnTo>
                      <a:pt x="737" y="482"/>
                    </a:lnTo>
                    <a:lnTo>
                      <a:pt x="709" y="454"/>
                    </a:lnTo>
                    <a:lnTo>
                      <a:pt x="709" y="397"/>
                    </a:lnTo>
                    <a:lnTo>
                      <a:pt x="765" y="340"/>
                    </a:lnTo>
                    <a:lnTo>
                      <a:pt x="680" y="255"/>
                    </a:lnTo>
                    <a:lnTo>
                      <a:pt x="680" y="199"/>
                    </a:lnTo>
                    <a:lnTo>
                      <a:pt x="624" y="142"/>
                    </a:lnTo>
                    <a:lnTo>
                      <a:pt x="510" y="142"/>
                    </a:lnTo>
                    <a:lnTo>
                      <a:pt x="482" y="57"/>
                    </a:lnTo>
                    <a:lnTo>
                      <a:pt x="284" y="0"/>
                    </a:lnTo>
                    <a:lnTo>
                      <a:pt x="255" y="85"/>
                    </a:lnTo>
                    <a:lnTo>
                      <a:pt x="284" y="85"/>
                    </a:lnTo>
                    <a:lnTo>
                      <a:pt x="255" y="114"/>
                    </a:lnTo>
                    <a:lnTo>
                      <a:pt x="227" y="114"/>
                    </a:lnTo>
                    <a:lnTo>
                      <a:pt x="170" y="170"/>
                    </a:lnTo>
                    <a:lnTo>
                      <a:pt x="170" y="199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28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8" name="Freeform 110"/>
              <p:cNvSpPr>
                <a:spLocks/>
              </p:cNvSpPr>
              <p:nvPr/>
            </p:nvSpPr>
            <p:spPr bwMode="auto">
              <a:xfrm>
                <a:off x="2208609" y="888996"/>
                <a:ext cx="1093107" cy="933224"/>
              </a:xfrm>
              <a:custGeom>
                <a:avLst/>
                <a:gdLst>
                  <a:gd name="T0" fmla="*/ 56 w 964"/>
                  <a:gd name="T1" fmla="*/ 823 h 823"/>
                  <a:gd name="T2" fmla="*/ 255 w 964"/>
                  <a:gd name="T3" fmla="*/ 823 h 823"/>
                  <a:gd name="T4" fmla="*/ 283 w 964"/>
                  <a:gd name="T5" fmla="*/ 766 h 823"/>
                  <a:gd name="T6" fmla="*/ 340 w 964"/>
                  <a:gd name="T7" fmla="*/ 766 h 823"/>
                  <a:gd name="T8" fmla="*/ 368 w 964"/>
                  <a:gd name="T9" fmla="*/ 652 h 823"/>
                  <a:gd name="T10" fmla="*/ 453 w 964"/>
                  <a:gd name="T11" fmla="*/ 652 h 823"/>
                  <a:gd name="T12" fmla="*/ 482 w 964"/>
                  <a:gd name="T13" fmla="*/ 596 h 823"/>
                  <a:gd name="T14" fmla="*/ 538 w 964"/>
                  <a:gd name="T15" fmla="*/ 567 h 823"/>
                  <a:gd name="T16" fmla="*/ 567 w 964"/>
                  <a:gd name="T17" fmla="*/ 511 h 823"/>
                  <a:gd name="T18" fmla="*/ 623 w 964"/>
                  <a:gd name="T19" fmla="*/ 539 h 823"/>
                  <a:gd name="T20" fmla="*/ 680 w 964"/>
                  <a:gd name="T21" fmla="*/ 511 h 823"/>
                  <a:gd name="T22" fmla="*/ 708 w 964"/>
                  <a:gd name="T23" fmla="*/ 511 h 823"/>
                  <a:gd name="T24" fmla="*/ 708 w 964"/>
                  <a:gd name="T25" fmla="*/ 454 h 823"/>
                  <a:gd name="T26" fmla="*/ 765 w 964"/>
                  <a:gd name="T27" fmla="*/ 511 h 823"/>
                  <a:gd name="T28" fmla="*/ 850 w 964"/>
                  <a:gd name="T29" fmla="*/ 426 h 823"/>
                  <a:gd name="T30" fmla="*/ 850 w 964"/>
                  <a:gd name="T31" fmla="*/ 397 h 823"/>
                  <a:gd name="T32" fmla="*/ 907 w 964"/>
                  <a:gd name="T33" fmla="*/ 341 h 823"/>
                  <a:gd name="T34" fmla="*/ 935 w 964"/>
                  <a:gd name="T35" fmla="*/ 341 h 823"/>
                  <a:gd name="T36" fmla="*/ 964 w 964"/>
                  <a:gd name="T37" fmla="*/ 312 h 823"/>
                  <a:gd name="T38" fmla="*/ 935 w 964"/>
                  <a:gd name="T39" fmla="*/ 312 h 823"/>
                  <a:gd name="T40" fmla="*/ 850 w 964"/>
                  <a:gd name="T41" fmla="*/ 284 h 823"/>
                  <a:gd name="T42" fmla="*/ 850 w 964"/>
                  <a:gd name="T43" fmla="*/ 199 h 823"/>
                  <a:gd name="T44" fmla="*/ 822 w 964"/>
                  <a:gd name="T45" fmla="*/ 199 h 823"/>
                  <a:gd name="T46" fmla="*/ 765 w 964"/>
                  <a:gd name="T47" fmla="*/ 114 h 823"/>
                  <a:gd name="T48" fmla="*/ 822 w 964"/>
                  <a:gd name="T49" fmla="*/ 57 h 823"/>
                  <a:gd name="T50" fmla="*/ 793 w 964"/>
                  <a:gd name="T51" fmla="*/ 0 h 823"/>
                  <a:gd name="T52" fmla="*/ 708 w 964"/>
                  <a:gd name="T53" fmla="*/ 0 h 823"/>
                  <a:gd name="T54" fmla="*/ 680 w 964"/>
                  <a:gd name="T55" fmla="*/ 29 h 823"/>
                  <a:gd name="T56" fmla="*/ 623 w 964"/>
                  <a:gd name="T57" fmla="*/ 29 h 823"/>
                  <a:gd name="T58" fmla="*/ 538 w 964"/>
                  <a:gd name="T59" fmla="*/ 85 h 823"/>
                  <a:gd name="T60" fmla="*/ 510 w 964"/>
                  <a:gd name="T61" fmla="*/ 199 h 823"/>
                  <a:gd name="T62" fmla="*/ 482 w 964"/>
                  <a:gd name="T63" fmla="*/ 199 h 823"/>
                  <a:gd name="T64" fmla="*/ 482 w 964"/>
                  <a:gd name="T65" fmla="*/ 312 h 823"/>
                  <a:gd name="T66" fmla="*/ 453 w 964"/>
                  <a:gd name="T67" fmla="*/ 341 h 823"/>
                  <a:gd name="T68" fmla="*/ 340 w 964"/>
                  <a:gd name="T69" fmla="*/ 369 h 823"/>
                  <a:gd name="T70" fmla="*/ 311 w 964"/>
                  <a:gd name="T71" fmla="*/ 341 h 823"/>
                  <a:gd name="T72" fmla="*/ 226 w 964"/>
                  <a:gd name="T73" fmla="*/ 341 h 823"/>
                  <a:gd name="T74" fmla="*/ 170 w 964"/>
                  <a:gd name="T75" fmla="*/ 369 h 823"/>
                  <a:gd name="T76" fmla="*/ 113 w 964"/>
                  <a:gd name="T77" fmla="*/ 341 h 823"/>
                  <a:gd name="T78" fmla="*/ 85 w 964"/>
                  <a:gd name="T79" fmla="*/ 341 h 823"/>
                  <a:gd name="T80" fmla="*/ 113 w 964"/>
                  <a:gd name="T81" fmla="*/ 397 h 823"/>
                  <a:gd name="T82" fmla="*/ 56 w 964"/>
                  <a:gd name="T83" fmla="*/ 426 h 823"/>
                  <a:gd name="T84" fmla="*/ 28 w 964"/>
                  <a:gd name="T85" fmla="*/ 426 h 823"/>
                  <a:gd name="T86" fmla="*/ 56 w 964"/>
                  <a:gd name="T87" fmla="*/ 511 h 823"/>
                  <a:gd name="T88" fmla="*/ 0 w 964"/>
                  <a:gd name="T89" fmla="*/ 567 h 823"/>
                  <a:gd name="T90" fmla="*/ 28 w 964"/>
                  <a:gd name="T91" fmla="*/ 624 h 823"/>
                  <a:gd name="T92" fmla="*/ 28 w 964"/>
                  <a:gd name="T93" fmla="*/ 681 h 823"/>
                  <a:gd name="T94" fmla="*/ 0 w 964"/>
                  <a:gd name="T95" fmla="*/ 737 h 823"/>
                  <a:gd name="T96" fmla="*/ 28 w 964"/>
                  <a:gd name="T97" fmla="*/ 766 h 823"/>
                  <a:gd name="T98" fmla="*/ 56 w 964"/>
                  <a:gd name="T99" fmla="*/ 766 h 823"/>
                  <a:gd name="T100" fmla="*/ 56 w 964"/>
                  <a:gd name="T101" fmla="*/ 823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823">
                    <a:moveTo>
                      <a:pt x="56" y="823"/>
                    </a:moveTo>
                    <a:lnTo>
                      <a:pt x="255" y="823"/>
                    </a:lnTo>
                    <a:lnTo>
                      <a:pt x="283" y="766"/>
                    </a:lnTo>
                    <a:lnTo>
                      <a:pt x="340" y="766"/>
                    </a:lnTo>
                    <a:lnTo>
                      <a:pt x="368" y="652"/>
                    </a:lnTo>
                    <a:lnTo>
                      <a:pt x="453" y="652"/>
                    </a:lnTo>
                    <a:lnTo>
                      <a:pt x="482" y="596"/>
                    </a:lnTo>
                    <a:lnTo>
                      <a:pt x="538" y="567"/>
                    </a:lnTo>
                    <a:lnTo>
                      <a:pt x="567" y="511"/>
                    </a:lnTo>
                    <a:lnTo>
                      <a:pt x="623" y="539"/>
                    </a:lnTo>
                    <a:lnTo>
                      <a:pt x="680" y="511"/>
                    </a:lnTo>
                    <a:lnTo>
                      <a:pt x="708" y="511"/>
                    </a:lnTo>
                    <a:lnTo>
                      <a:pt x="708" y="454"/>
                    </a:lnTo>
                    <a:lnTo>
                      <a:pt x="765" y="511"/>
                    </a:lnTo>
                    <a:lnTo>
                      <a:pt x="850" y="426"/>
                    </a:lnTo>
                    <a:lnTo>
                      <a:pt x="850" y="397"/>
                    </a:lnTo>
                    <a:lnTo>
                      <a:pt x="907" y="341"/>
                    </a:lnTo>
                    <a:lnTo>
                      <a:pt x="935" y="341"/>
                    </a:lnTo>
                    <a:lnTo>
                      <a:pt x="964" y="312"/>
                    </a:lnTo>
                    <a:lnTo>
                      <a:pt x="935" y="312"/>
                    </a:lnTo>
                    <a:lnTo>
                      <a:pt x="850" y="284"/>
                    </a:lnTo>
                    <a:lnTo>
                      <a:pt x="850" y="199"/>
                    </a:lnTo>
                    <a:lnTo>
                      <a:pt x="822" y="199"/>
                    </a:lnTo>
                    <a:lnTo>
                      <a:pt x="765" y="114"/>
                    </a:lnTo>
                    <a:lnTo>
                      <a:pt x="822" y="57"/>
                    </a:lnTo>
                    <a:lnTo>
                      <a:pt x="793" y="0"/>
                    </a:lnTo>
                    <a:lnTo>
                      <a:pt x="708" y="0"/>
                    </a:lnTo>
                    <a:lnTo>
                      <a:pt x="680" y="29"/>
                    </a:lnTo>
                    <a:lnTo>
                      <a:pt x="623" y="29"/>
                    </a:lnTo>
                    <a:lnTo>
                      <a:pt x="538" y="85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482" y="312"/>
                    </a:lnTo>
                    <a:lnTo>
                      <a:pt x="453" y="341"/>
                    </a:lnTo>
                    <a:lnTo>
                      <a:pt x="340" y="369"/>
                    </a:lnTo>
                    <a:lnTo>
                      <a:pt x="311" y="341"/>
                    </a:lnTo>
                    <a:lnTo>
                      <a:pt x="226" y="341"/>
                    </a:lnTo>
                    <a:lnTo>
                      <a:pt x="170" y="369"/>
                    </a:lnTo>
                    <a:lnTo>
                      <a:pt x="113" y="341"/>
                    </a:lnTo>
                    <a:lnTo>
                      <a:pt x="85" y="341"/>
                    </a:lnTo>
                    <a:lnTo>
                      <a:pt x="113" y="397"/>
                    </a:lnTo>
                    <a:lnTo>
                      <a:pt x="56" y="426"/>
                    </a:lnTo>
                    <a:lnTo>
                      <a:pt x="28" y="426"/>
                    </a:lnTo>
                    <a:lnTo>
                      <a:pt x="56" y="511"/>
                    </a:lnTo>
                    <a:lnTo>
                      <a:pt x="0" y="567"/>
                    </a:lnTo>
                    <a:lnTo>
                      <a:pt x="28" y="624"/>
                    </a:lnTo>
                    <a:lnTo>
                      <a:pt x="28" y="681"/>
                    </a:lnTo>
                    <a:lnTo>
                      <a:pt x="0" y="737"/>
                    </a:lnTo>
                    <a:lnTo>
                      <a:pt x="28" y="766"/>
                    </a:lnTo>
                    <a:lnTo>
                      <a:pt x="56" y="766"/>
                    </a:lnTo>
                    <a:lnTo>
                      <a:pt x="56" y="82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9" name="Freeform 113"/>
              <p:cNvSpPr>
                <a:spLocks/>
              </p:cNvSpPr>
              <p:nvPr/>
            </p:nvSpPr>
            <p:spPr bwMode="auto">
              <a:xfrm>
                <a:off x="2947930" y="1242782"/>
                <a:ext cx="3342821" cy="2282599"/>
              </a:xfrm>
              <a:custGeom>
                <a:avLst/>
                <a:gdLst>
                  <a:gd name="T0" fmla="*/ 453 w 2948"/>
                  <a:gd name="T1" fmla="*/ 1956 h 2013"/>
                  <a:gd name="T2" fmla="*/ 623 w 2948"/>
                  <a:gd name="T3" fmla="*/ 1985 h 2013"/>
                  <a:gd name="T4" fmla="*/ 708 w 2948"/>
                  <a:gd name="T5" fmla="*/ 1701 h 2013"/>
                  <a:gd name="T6" fmla="*/ 850 w 2948"/>
                  <a:gd name="T7" fmla="*/ 1730 h 2013"/>
                  <a:gd name="T8" fmla="*/ 964 w 2948"/>
                  <a:gd name="T9" fmla="*/ 1701 h 2013"/>
                  <a:gd name="T10" fmla="*/ 1077 w 2948"/>
                  <a:gd name="T11" fmla="*/ 1758 h 2013"/>
                  <a:gd name="T12" fmla="*/ 1190 w 2948"/>
                  <a:gd name="T13" fmla="*/ 1843 h 2013"/>
                  <a:gd name="T14" fmla="*/ 1332 w 2948"/>
                  <a:gd name="T15" fmla="*/ 1815 h 2013"/>
                  <a:gd name="T16" fmla="*/ 1502 w 2948"/>
                  <a:gd name="T17" fmla="*/ 1843 h 2013"/>
                  <a:gd name="T18" fmla="*/ 1672 w 2948"/>
                  <a:gd name="T19" fmla="*/ 1843 h 2013"/>
                  <a:gd name="T20" fmla="*/ 1814 w 2948"/>
                  <a:gd name="T21" fmla="*/ 1956 h 2013"/>
                  <a:gd name="T22" fmla="*/ 1927 w 2948"/>
                  <a:gd name="T23" fmla="*/ 1900 h 2013"/>
                  <a:gd name="T24" fmla="*/ 2098 w 2948"/>
                  <a:gd name="T25" fmla="*/ 1786 h 2013"/>
                  <a:gd name="T26" fmla="*/ 2126 w 2948"/>
                  <a:gd name="T27" fmla="*/ 1701 h 2013"/>
                  <a:gd name="T28" fmla="*/ 2211 w 2948"/>
                  <a:gd name="T29" fmla="*/ 1531 h 2013"/>
                  <a:gd name="T30" fmla="*/ 2126 w 2948"/>
                  <a:gd name="T31" fmla="*/ 1304 h 2013"/>
                  <a:gd name="T32" fmla="*/ 2239 w 2948"/>
                  <a:gd name="T33" fmla="*/ 1106 h 2013"/>
                  <a:gd name="T34" fmla="*/ 2268 w 2948"/>
                  <a:gd name="T35" fmla="*/ 1049 h 2013"/>
                  <a:gd name="T36" fmla="*/ 2409 w 2948"/>
                  <a:gd name="T37" fmla="*/ 766 h 2013"/>
                  <a:gd name="T38" fmla="*/ 2523 w 2948"/>
                  <a:gd name="T39" fmla="*/ 624 h 2013"/>
                  <a:gd name="T40" fmla="*/ 2608 w 2948"/>
                  <a:gd name="T41" fmla="*/ 766 h 2013"/>
                  <a:gd name="T42" fmla="*/ 2920 w 2948"/>
                  <a:gd name="T43" fmla="*/ 709 h 2013"/>
                  <a:gd name="T44" fmla="*/ 2920 w 2948"/>
                  <a:gd name="T45" fmla="*/ 596 h 2013"/>
                  <a:gd name="T46" fmla="*/ 2806 w 2948"/>
                  <a:gd name="T47" fmla="*/ 340 h 2013"/>
                  <a:gd name="T48" fmla="*/ 2778 w 2948"/>
                  <a:gd name="T49" fmla="*/ 199 h 2013"/>
                  <a:gd name="T50" fmla="*/ 2920 w 2948"/>
                  <a:gd name="T51" fmla="*/ 57 h 2013"/>
                  <a:gd name="T52" fmla="*/ 2835 w 2948"/>
                  <a:gd name="T53" fmla="*/ 57 h 2013"/>
                  <a:gd name="T54" fmla="*/ 2608 w 2948"/>
                  <a:gd name="T55" fmla="*/ 57 h 2013"/>
                  <a:gd name="T56" fmla="*/ 2608 w 2948"/>
                  <a:gd name="T57" fmla="*/ 142 h 2013"/>
                  <a:gd name="T58" fmla="*/ 2494 w 2948"/>
                  <a:gd name="T59" fmla="*/ 170 h 2013"/>
                  <a:gd name="T60" fmla="*/ 2324 w 2948"/>
                  <a:gd name="T61" fmla="*/ 312 h 2013"/>
                  <a:gd name="T62" fmla="*/ 2098 w 2948"/>
                  <a:gd name="T63" fmla="*/ 425 h 2013"/>
                  <a:gd name="T64" fmla="*/ 1956 w 2948"/>
                  <a:gd name="T65" fmla="*/ 312 h 2013"/>
                  <a:gd name="T66" fmla="*/ 1899 w 2948"/>
                  <a:gd name="T67" fmla="*/ 255 h 2013"/>
                  <a:gd name="T68" fmla="*/ 1644 w 2948"/>
                  <a:gd name="T69" fmla="*/ 227 h 2013"/>
                  <a:gd name="T70" fmla="*/ 1672 w 2948"/>
                  <a:gd name="T71" fmla="*/ 114 h 2013"/>
                  <a:gd name="T72" fmla="*/ 1332 w 2948"/>
                  <a:gd name="T73" fmla="*/ 29 h 2013"/>
                  <a:gd name="T74" fmla="*/ 1162 w 2948"/>
                  <a:gd name="T75" fmla="*/ 142 h 2013"/>
                  <a:gd name="T76" fmla="*/ 992 w 2948"/>
                  <a:gd name="T77" fmla="*/ 227 h 2013"/>
                  <a:gd name="T78" fmla="*/ 850 w 2948"/>
                  <a:gd name="T79" fmla="*/ 255 h 2013"/>
                  <a:gd name="T80" fmla="*/ 737 w 2948"/>
                  <a:gd name="T81" fmla="*/ 369 h 2013"/>
                  <a:gd name="T82" fmla="*/ 652 w 2948"/>
                  <a:gd name="T83" fmla="*/ 567 h 2013"/>
                  <a:gd name="T84" fmla="*/ 482 w 2948"/>
                  <a:gd name="T85" fmla="*/ 681 h 2013"/>
                  <a:gd name="T86" fmla="*/ 340 w 2948"/>
                  <a:gd name="T87" fmla="*/ 737 h 2013"/>
                  <a:gd name="T88" fmla="*/ 283 w 2948"/>
                  <a:gd name="T89" fmla="*/ 879 h 2013"/>
                  <a:gd name="T90" fmla="*/ 368 w 2948"/>
                  <a:gd name="T91" fmla="*/ 1078 h 2013"/>
                  <a:gd name="T92" fmla="*/ 482 w 2948"/>
                  <a:gd name="T93" fmla="*/ 1106 h 2013"/>
                  <a:gd name="T94" fmla="*/ 397 w 2948"/>
                  <a:gd name="T95" fmla="*/ 1191 h 2013"/>
                  <a:gd name="T96" fmla="*/ 312 w 2948"/>
                  <a:gd name="T97" fmla="*/ 1559 h 2013"/>
                  <a:gd name="T98" fmla="*/ 113 w 2948"/>
                  <a:gd name="T99" fmla="*/ 1616 h 2013"/>
                  <a:gd name="T100" fmla="*/ 0 w 2948"/>
                  <a:gd name="T101" fmla="*/ 1730 h 2013"/>
                  <a:gd name="T102" fmla="*/ 0 w 2948"/>
                  <a:gd name="T103" fmla="*/ 1843 h 2013"/>
                  <a:gd name="T104" fmla="*/ 170 w 2948"/>
                  <a:gd name="T105" fmla="*/ 1843 h 2013"/>
                  <a:gd name="T106" fmla="*/ 283 w 2948"/>
                  <a:gd name="T107" fmla="*/ 1928 h 2013"/>
                  <a:gd name="T108" fmla="*/ 368 w 2948"/>
                  <a:gd name="T109" fmla="*/ 1928 h 2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948" h="2013">
                    <a:moveTo>
                      <a:pt x="397" y="2013"/>
                    </a:moveTo>
                    <a:lnTo>
                      <a:pt x="453" y="2013"/>
                    </a:lnTo>
                    <a:lnTo>
                      <a:pt x="453" y="1956"/>
                    </a:lnTo>
                    <a:lnTo>
                      <a:pt x="510" y="1956"/>
                    </a:lnTo>
                    <a:lnTo>
                      <a:pt x="538" y="1985"/>
                    </a:lnTo>
                    <a:lnTo>
                      <a:pt x="623" y="1985"/>
                    </a:lnTo>
                    <a:lnTo>
                      <a:pt x="680" y="1928"/>
                    </a:lnTo>
                    <a:lnTo>
                      <a:pt x="623" y="1815"/>
                    </a:lnTo>
                    <a:lnTo>
                      <a:pt x="708" y="1701"/>
                    </a:lnTo>
                    <a:lnTo>
                      <a:pt x="765" y="1730"/>
                    </a:lnTo>
                    <a:lnTo>
                      <a:pt x="850" y="1673"/>
                    </a:lnTo>
                    <a:lnTo>
                      <a:pt x="850" y="1730"/>
                    </a:lnTo>
                    <a:lnTo>
                      <a:pt x="907" y="1730"/>
                    </a:lnTo>
                    <a:lnTo>
                      <a:pt x="935" y="1673"/>
                    </a:lnTo>
                    <a:lnTo>
                      <a:pt x="964" y="1701"/>
                    </a:lnTo>
                    <a:lnTo>
                      <a:pt x="1049" y="1673"/>
                    </a:lnTo>
                    <a:lnTo>
                      <a:pt x="1077" y="1701"/>
                    </a:lnTo>
                    <a:lnTo>
                      <a:pt x="1077" y="1758"/>
                    </a:lnTo>
                    <a:lnTo>
                      <a:pt x="1162" y="1758"/>
                    </a:lnTo>
                    <a:lnTo>
                      <a:pt x="1190" y="1786"/>
                    </a:lnTo>
                    <a:lnTo>
                      <a:pt x="1190" y="1843"/>
                    </a:lnTo>
                    <a:lnTo>
                      <a:pt x="1247" y="1815"/>
                    </a:lnTo>
                    <a:lnTo>
                      <a:pt x="1247" y="1758"/>
                    </a:lnTo>
                    <a:lnTo>
                      <a:pt x="1332" y="1815"/>
                    </a:lnTo>
                    <a:lnTo>
                      <a:pt x="1417" y="1843"/>
                    </a:lnTo>
                    <a:lnTo>
                      <a:pt x="1474" y="1815"/>
                    </a:lnTo>
                    <a:lnTo>
                      <a:pt x="1502" y="1843"/>
                    </a:lnTo>
                    <a:lnTo>
                      <a:pt x="1559" y="1843"/>
                    </a:lnTo>
                    <a:lnTo>
                      <a:pt x="1644" y="1871"/>
                    </a:lnTo>
                    <a:lnTo>
                      <a:pt x="1672" y="1843"/>
                    </a:lnTo>
                    <a:lnTo>
                      <a:pt x="1786" y="1843"/>
                    </a:lnTo>
                    <a:lnTo>
                      <a:pt x="1814" y="1900"/>
                    </a:lnTo>
                    <a:lnTo>
                      <a:pt x="1814" y="1956"/>
                    </a:lnTo>
                    <a:lnTo>
                      <a:pt x="1871" y="2013"/>
                    </a:lnTo>
                    <a:lnTo>
                      <a:pt x="1927" y="1985"/>
                    </a:lnTo>
                    <a:lnTo>
                      <a:pt x="1927" y="1900"/>
                    </a:lnTo>
                    <a:lnTo>
                      <a:pt x="2012" y="1871"/>
                    </a:lnTo>
                    <a:lnTo>
                      <a:pt x="2098" y="1900"/>
                    </a:lnTo>
                    <a:lnTo>
                      <a:pt x="2098" y="1786"/>
                    </a:lnTo>
                    <a:lnTo>
                      <a:pt x="2154" y="1758"/>
                    </a:lnTo>
                    <a:lnTo>
                      <a:pt x="2154" y="1730"/>
                    </a:lnTo>
                    <a:lnTo>
                      <a:pt x="2126" y="1701"/>
                    </a:lnTo>
                    <a:lnTo>
                      <a:pt x="2126" y="1616"/>
                    </a:lnTo>
                    <a:lnTo>
                      <a:pt x="2154" y="1556"/>
                    </a:lnTo>
                    <a:lnTo>
                      <a:pt x="2211" y="1531"/>
                    </a:lnTo>
                    <a:lnTo>
                      <a:pt x="2211" y="1474"/>
                    </a:lnTo>
                    <a:lnTo>
                      <a:pt x="2154" y="1389"/>
                    </a:lnTo>
                    <a:lnTo>
                      <a:pt x="2126" y="1304"/>
                    </a:lnTo>
                    <a:lnTo>
                      <a:pt x="2154" y="1248"/>
                    </a:lnTo>
                    <a:lnTo>
                      <a:pt x="2211" y="1219"/>
                    </a:lnTo>
                    <a:lnTo>
                      <a:pt x="2239" y="1106"/>
                    </a:lnTo>
                    <a:lnTo>
                      <a:pt x="2211" y="1106"/>
                    </a:lnTo>
                    <a:lnTo>
                      <a:pt x="2211" y="1021"/>
                    </a:lnTo>
                    <a:lnTo>
                      <a:pt x="2268" y="1049"/>
                    </a:lnTo>
                    <a:lnTo>
                      <a:pt x="2381" y="964"/>
                    </a:lnTo>
                    <a:lnTo>
                      <a:pt x="2296" y="879"/>
                    </a:lnTo>
                    <a:lnTo>
                      <a:pt x="2409" y="766"/>
                    </a:lnTo>
                    <a:lnTo>
                      <a:pt x="2409" y="709"/>
                    </a:lnTo>
                    <a:lnTo>
                      <a:pt x="2466" y="624"/>
                    </a:lnTo>
                    <a:lnTo>
                      <a:pt x="2523" y="624"/>
                    </a:lnTo>
                    <a:lnTo>
                      <a:pt x="2523" y="709"/>
                    </a:lnTo>
                    <a:lnTo>
                      <a:pt x="2579" y="709"/>
                    </a:lnTo>
                    <a:lnTo>
                      <a:pt x="2608" y="766"/>
                    </a:lnTo>
                    <a:lnTo>
                      <a:pt x="2750" y="681"/>
                    </a:lnTo>
                    <a:lnTo>
                      <a:pt x="2863" y="681"/>
                    </a:lnTo>
                    <a:lnTo>
                      <a:pt x="2920" y="709"/>
                    </a:lnTo>
                    <a:lnTo>
                      <a:pt x="2948" y="652"/>
                    </a:lnTo>
                    <a:lnTo>
                      <a:pt x="2948" y="624"/>
                    </a:lnTo>
                    <a:lnTo>
                      <a:pt x="2920" y="596"/>
                    </a:lnTo>
                    <a:lnTo>
                      <a:pt x="2948" y="482"/>
                    </a:lnTo>
                    <a:lnTo>
                      <a:pt x="2835" y="340"/>
                    </a:lnTo>
                    <a:lnTo>
                      <a:pt x="2806" y="340"/>
                    </a:lnTo>
                    <a:lnTo>
                      <a:pt x="2806" y="284"/>
                    </a:lnTo>
                    <a:lnTo>
                      <a:pt x="2778" y="255"/>
                    </a:lnTo>
                    <a:lnTo>
                      <a:pt x="2778" y="199"/>
                    </a:lnTo>
                    <a:lnTo>
                      <a:pt x="2835" y="170"/>
                    </a:lnTo>
                    <a:lnTo>
                      <a:pt x="2835" y="114"/>
                    </a:lnTo>
                    <a:lnTo>
                      <a:pt x="2920" y="57"/>
                    </a:lnTo>
                    <a:lnTo>
                      <a:pt x="2891" y="0"/>
                    </a:lnTo>
                    <a:lnTo>
                      <a:pt x="2835" y="0"/>
                    </a:lnTo>
                    <a:lnTo>
                      <a:pt x="2835" y="57"/>
                    </a:lnTo>
                    <a:lnTo>
                      <a:pt x="2693" y="57"/>
                    </a:lnTo>
                    <a:lnTo>
                      <a:pt x="2665" y="29"/>
                    </a:lnTo>
                    <a:lnTo>
                      <a:pt x="2608" y="57"/>
                    </a:lnTo>
                    <a:lnTo>
                      <a:pt x="2636" y="114"/>
                    </a:lnTo>
                    <a:lnTo>
                      <a:pt x="2579" y="85"/>
                    </a:lnTo>
                    <a:lnTo>
                      <a:pt x="2608" y="142"/>
                    </a:lnTo>
                    <a:lnTo>
                      <a:pt x="2551" y="142"/>
                    </a:lnTo>
                    <a:lnTo>
                      <a:pt x="2551" y="199"/>
                    </a:lnTo>
                    <a:lnTo>
                      <a:pt x="2494" y="170"/>
                    </a:lnTo>
                    <a:lnTo>
                      <a:pt x="2494" y="227"/>
                    </a:lnTo>
                    <a:lnTo>
                      <a:pt x="2409" y="227"/>
                    </a:lnTo>
                    <a:lnTo>
                      <a:pt x="2324" y="312"/>
                    </a:lnTo>
                    <a:lnTo>
                      <a:pt x="2268" y="340"/>
                    </a:lnTo>
                    <a:lnTo>
                      <a:pt x="2154" y="425"/>
                    </a:lnTo>
                    <a:lnTo>
                      <a:pt x="2098" y="425"/>
                    </a:lnTo>
                    <a:lnTo>
                      <a:pt x="2041" y="340"/>
                    </a:lnTo>
                    <a:lnTo>
                      <a:pt x="2012" y="369"/>
                    </a:lnTo>
                    <a:lnTo>
                      <a:pt x="1956" y="312"/>
                    </a:lnTo>
                    <a:lnTo>
                      <a:pt x="1927" y="340"/>
                    </a:lnTo>
                    <a:lnTo>
                      <a:pt x="1871" y="284"/>
                    </a:lnTo>
                    <a:lnTo>
                      <a:pt x="1899" y="255"/>
                    </a:lnTo>
                    <a:lnTo>
                      <a:pt x="1899" y="199"/>
                    </a:lnTo>
                    <a:lnTo>
                      <a:pt x="1786" y="199"/>
                    </a:lnTo>
                    <a:lnTo>
                      <a:pt x="1644" y="227"/>
                    </a:lnTo>
                    <a:lnTo>
                      <a:pt x="1644" y="199"/>
                    </a:lnTo>
                    <a:lnTo>
                      <a:pt x="1616" y="170"/>
                    </a:lnTo>
                    <a:lnTo>
                      <a:pt x="1672" y="114"/>
                    </a:lnTo>
                    <a:lnTo>
                      <a:pt x="1587" y="85"/>
                    </a:lnTo>
                    <a:lnTo>
                      <a:pt x="1445" y="0"/>
                    </a:lnTo>
                    <a:lnTo>
                      <a:pt x="1332" y="29"/>
                    </a:lnTo>
                    <a:lnTo>
                      <a:pt x="1275" y="0"/>
                    </a:lnTo>
                    <a:lnTo>
                      <a:pt x="1190" y="57"/>
                    </a:lnTo>
                    <a:lnTo>
                      <a:pt x="1162" y="142"/>
                    </a:lnTo>
                    <a:lnTo>
                      <a:pt x="1049" y="170"/>
                    </a:lnTo>
                    <a:lnTo>
                      <a:pt x="992" y="255"/>
                    </a:lnTo>
                    <a:lnTo>
                      <a:pt x="992" y="227"/>
                    </a:lnTo>
                    <a:lnTo>
                      <a:pt x="879" y="199"/>
                    </a:lnTo>
                    <a:lnTo>
                      <a:pt x="879" y="227"/>
                    </a:lnTo>
                    <a:lnTo>
                      <a:pt x="850" y="255"/>
                    </a:lnTo>
                    <a:lnTo>
                      <a:pt x="793" y="255"/>
                    </a:lnTo>
                    <a:lnTo>
                      <a:pt x="737" y="312"/>
                    </a:lnTo>
                    <a:lnTo>
                      <a:pt x="737" y="369"/>
                    </a:lnTo>
                    <a:lnTo>
                      <a:pt x="765" y="397"/>
                    </a:lnTo>
                    <a:lnTo>
                      <a:pt x="680" y="567"/>
                    </a:lnTo>
                    <a:lnTo>
                      <a:pt x="652" y="567"/>
                    </a:lnTo>
                    <a:lnTo>
                      <a:pt x="567" y="624"/>
                    </a:lnTo>
                    <a:lnTo>
                      <a:pt x="567" y="681"/>
                    </a:lnTo>
                    <a:lnTo>
                      <a:pt x="482" y="681"/>
                    </a:lnTo>
                    <a:lnTo>
                      <a:pt x="453" y="709"/>
                    </a:lnTo>
                    <a:lnTo>
                      <a:pt x="368" y="681"/>
                    </a:lnTo>
                    <a:lnTo>
                      <a:pt x="340" y="737"/>
                    </a:lnTo>
                    <a:lnTo>
                      <a:pt x="312" y="737"/>
                    </a:lnTo>
                    <a:lnTo>
                      <a:pt x="283" y="766"/>
                    </a:lnTo>
                    <a:lnTo>
                      <a:pt x="283" y="879"/>
                    </a:lnTo>
                    <a:lnTo>
                      <a:pt x="312" y="964"/>
                    </a:lnTo>
                    <a:lnTo>
                      <a:pt x="312" y="1021"/>
                    </a:lnTo>
                    <a:lnTo>
                      <a:pt x="368" y="1078"/>
                    </a:lnTo>
                    <a:lnTo>
                      <a:pt x="397" y="1078"/>
                    </a:lnTo>
                    <a:lnTo>
                      <a:pt x="425" y="1106"/>
                    </a:lnTo>
                    <a:lnTo>
                      <a:pt x="482" y="1106"/>
                    </a:lnTo>
                    <a:lnTo>
                      <a:pt x="482" y="1134"/>
                    </a:lnTo>
                    <a:lnTo>
                      <a:pt x="482" y="1163"/>
                    </a:lnTo>
                    <a:lnTo>
                      <a:pt x="397" y="1191"/>
                    </a:lnTo>
                    <a:lnTo>
                      <a:pt x="397" y="1304"/>
                    </a:lnTo>
                    <a:lnTo>
                      <a:pt x="340" y="1418"/>
                    </a:lnTo>
                    <a:lnTo>
                      <a:pt x="312" y="1559"/>
                    </a:lnTo>
                    <a:lnTo>
                      <a:pt x="255" y="1531"/>
                    </a:lnTo>
                    <a:lnTo>
                      <a:pt x="141" y="1559"/>
                    </a:lnTo>
                    <a:lnTo>
                      <a:pt x="113" y="1616"/>
                    </a:lnTo>
                    <a:lnTo>
                      <a:pt x="56" y="1616"/>
                    </a:lnTo>
                    <a:lnTo>
                      <a:pt x="56" y="1701"/>
                    </a:lnTo>
                    <a:lnTo>
                      <a:pt x="0" y="1730"/>
                    </a:lnTo>
                    <a:lnTo>
                      <a:pt x="28" y="1786"/>
                    </a:lnTo>
                    <a:lnTo>
                      <a:pt x="0" y="1815"/>
                    </a:lnTo>
                    <a:lnTo>
                      <a:pt x="0" y="1843"/>
                    </a:lnTo>
                    <a:lnTo>
                      <a:pt x="28" y="1871"/>
                    </a:lnTo>
                    <a:lnTo>
                      <a:pt x="113" y="1900"/>
                    </a:lnTo>
                    <a:lnTo>
                      <a:pt x="170" y="1843"/>
                    </a:lnTo>
                    <a:lnTo>
                      <a:pt x="170" y="1900"/>
                    </a:lnTo>
                    <a:lnTo>
                      <a:pt x="226" y="1871"/>
                    </a:lnTo>
                    <a:lnTo>
                      <a:pt x="283" y="1928"/>
                    </a:lnTo>
                    <a:lnTo>
                      <a:pt x="340" y="1900"/>
                    </a:lnTo>
                    <a:lnTo>
                      <a:pt x="312" y="1956"/>
                    </a:lnTo>
                    <a:lnTo>
                      <a:pt x="368" y="1928"/>
                    </a:lnTo>
                    <a:lnTo>
                      <a:pt x="397" y="20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0" name="Freeform 114"/>
              <p:cNvSpPr>
                <a:spLocks/>
              </p:cNvSpPr>
              <p:nvPr/>
            </p:nvSpPr>
            <p:spPr bwMode="auto">
              <a:xfrm>
                <a:off x="2529511" y="2947076"/>
                <a:ext cx="578304" cy="900339"/>
              </a:xfrm>
              <a:custGeom>
                <a:avLst/>
                <a:gdLst>
                  <a:gd name="T0" fmla="*/ 142 w 510"/>
                  <a:gd name="T1" fmla="*/ 283 h 794"/>
                  <a:gd name="T2" fmla="*/ 199 w 510"/>
                  <a:gd name="T3" fmla="*/ 198 h 794"/>
                  <a:gd name="T4" fmla="*/ 284 w 510"/>
                  <a:gd name="T5" fmla="*/ 113 h 794"/>
                  <a:gd name="T6" fmla="*/ 312 w 510"/>
                  <a:gd name="T7" fmla="*/ 113 h 794"/>
                  <a:gd name="T8" fmla="*/ 397 w 510"/>
                  <a:gd name="T9" fmla="*/ 28 h 794"/>
                  <a:gd name="T10" fmla="*/ 425 w 510"/>
                  <a:gd name="T11" fmla="*/ 0 h 794"/>
                  <a:gd name="T12" fmla="*/ 482 w 510"/>
                  <a:gd name="T13" fmla="*/ 0 h 794"/>
                  <a:gd name="T14" fmla="*/ 510 w 510"/>
                  <a:gd name="T15" fmla="*/ 56 h 794"/>
                  <a:gd name="T16" fmla="*/ 482 w 510"/>
                  <a:gd name="T17" fmla="*/ 113 h 794"/>
                  <a:gd name="T18" fmla="*/ 425 w 510"/>
                  <a:gd name="T19" fmla="*/ 113 h 794"/>
                  <a:gd name="T20" fmla="*/ 425 w 510"/>
                  <a:gd name="T21" fmla="*/ 198 h 794"/>
                  <a:gd name="T22" fmla="*/ 369 w 510"/>
                  <a:gd name="T23" fmla="*/ 227 h 794"/>
                  <a:gd name="T24" fmla="*/ 397 w 510"/>
                  <a:gd name="T25" fmla="*/ 283 h 794"/>
                  <a:gd name="T26" fmla="*/ 369 w 510"/>
                  <a:gd name="T27" fmla="*/ 312 h 794"/>
                  <a:gd name="T28" fmla="*/ 369 w 510"/>
                  <a:gd name="T29" fmla="*/ 340 h 794"/>
                  <a:gd name="T30" fmla="*/ 312 w 510"/>
                  <a:gd name="T31" fmla="*/ 368 h 794"/>
                  <a:gd name="T32" fmla="*/ 284 w 510"/>
                  <a:gd name="T33" fmla="*/ 425 h 794"/>
                  <a:gd name="T34" fmla="*/ 255 w 510"/>
                  <a:gd name="T35" fmla="*/ 425 h 794"/>
                  <a:gd name="T36" fmla="*/ 227 w 510"/>
                  <a:gd name="T37" fmla="*/ 510 h 794"/>
                  <a:gd name="T38" fmla="*/ 284 w 510"/>
                  <a:gd name="T39" fmla="*/ 510 h 794"/>
                  <a:gd name="T40" fmla="*/ 255 w 510"/>
                  <a:gd name="T41" fmla="*/ 538 h 794"/>
                  <a:gd name="T42" fmla="*/ 340 w 510"/>
                  <a:gd name="T43" fmla="*/ 538 h 794"/>
                  <a:gd name="T44" fmla="*/ 369 w 510"/>
                  <a:gd name="T45" fmla="*/ 595 h 794"/>
                  <a:gd name="T46" fmla="*/ 369 w 510"/>
                  <a:gd name="T47" fmla="*/ 623 h 794"/>
                  <a:gd name="T48" fmla="*/ 397 w 510"/>
                  <a:gd name="T49" fmla="*/ 652 h 794"/>
                  <a:gd name="T50" fmla="*/ 369 w 510"/>
                  <a:gd name="T51" fmla="*/ 680 h 794"/>
                  <a:gd name="T52" fmla="*/ 369 w 510"/>
                  <a:gd name="T53" fmla="*/ 737 h 794"/>
                  <a:gd name="T54" fmla="*/ 312 w 510"/>
                  <a:gd name="T55" fmla="*/ 680 h 794"/>
                  <a:gd name="T56" fmla="*/ 227 w 510"/>
                  <a:gd name="T57" fmla="*/ 765 h 794"/>
                  <a:gd name="T58" fmla="*/ 170 w 510"/>
                  <a:gd name="T59" fmla="*/ 794 h 794"/>
                  <a:gd name="T60" fmla="*/ 114 w 510"/>
                  <a:gd name="T61" fmla="*/ 765 h 794"/>
                  <a:gd name="T62" fmla="*/ 85 w 510"/>
                  <a:gd name="T63" fmla="*/ 737 h 794"/>
                  <a:gd name="T64" fmla="*/ 28 w 510"/>
                  <a:gd name="T65" fmla="*/ 737 h 794"/>
                  <a:gd name="T66" fmla="*/ 57 w 510"/>
                  <a:gd name="T67" fmla="*/ 652 h 794"/>
                  <a:gd name="T68" fmla="*/ 0 w 510"/>
                  <a:gd name="T69" fmla="*/ 567 h 794"/>
                  <a:gd name="T70" fmla="*/ 28 w 510"/>
                  <a:gd name="T71" fmla="*/ 510 h 794"/>
                  <a:gd name="T72" fmla="*/ 0 w 510"/>
                  <a:gd name="T73" fmla="*/ 453 h 794"/>
                  <a:gd name="T74" fmla="*/ 28 w 510"/>
                  <a:gd name="T75" fmla="*/ 425 h 794"/>
                  <a:gd name="T76" fmla="*/ 57 w 510"/>
                  <a:gd name="T77" fmla="*/ 397 h 794"/>
                  <a:gd name="T78" fmla="*/ 57 w 510"/>
                  <a:gd name="T79" fmla="*/ 340 h 794"/>
                  <a:gd name="T80" fmla="*/ 85 w 510"/>
                  <a:gd name="T81" fmla="*/ 283 h 794"/>
                  <a:gd name="T82" fmla="*/ 142 w 510"/>
                  <a:gd name="T83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794">
                    <a:moveTo>
                      <a:pt x="142" y="283"/>
                    </a:moveTo>
                    <a:lnTo>
                      <a:pt x="199" y="198"/>
                    </a:lnTo>
                    <a:lnTo>
                      <a:pt x="284" y="113"/>
                    </a:lnTo>
                    <a:lnTo>
                      <a:pt x="312" y="113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82" y="0"/>
                    </a:lnTo>
                    <a:lnTo>
                      <a:pt x="510" y="56"/>
                    </a:lnTo>
                    <a:lnTo>
                      <a:pt x="482" y="113"/>
                    </a:lnTo>
                    <a:lnTo>
                      <a:pt x="425" y="113"/>
                    </a:lnTo>
                    <a:lnTo>
                      <a:pt x="425" y="198"/>
                    </a:lnTo>
                    <a:lnTo>
                      <a:pt x="369" y="227"/>
                    </a:lnTo>
                    <a:lnTo>
                      <a:pt x="397" y="283"/>
                    </a:lnTo>
                    <a:lnTo>
                      <a:pt x="369" y="312"/>
                    </a:lnTo>
                    <a:lnTo>
                      <a:pt x="369" y="340"/>
                    </a:lnTo>
                    <a:lnTo>
                      <a:pt x="312" y="368"/>
                    </a:lnTo>
                    <a:lnTo>
                      <a:pt x="284" y="425"/>
                    </a:lnTo>
                    <a:lnTo>
                      <a:pt x="255" y="425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55" y="538"/>
                    </a:lnTo>
                    <a:lnTo>
                      <a:pt x="340" y="538"/>
                    </a:lnTo>
                    <a:lnTo>
                      <a:pt x="369" y="595"/>
                    </a:lnTo>
                    <a:lnTo>
                      <a:pt x="369" y="623"/>
                    </a:lnTo>
                    <a:lnTo>
                      <a:pt x="397" y="652"/>
                    </a:lnTo>
                    <a:lnTo>
                      <a:pt x="369" y="680"/>
                    </a:lnTo>
                    <a:lnTo>
                      <a:pt x="369" y="737"/>
                    </a:lnTo>
                    <a:lnTo>
                      <a:pt x="312" y="680"/>
                    </a:lnTo>
                    <a:lnTo>
                      <a:pt x="227" y="765"/>
                    </a:lnTo>
                    <a:lnTo>
                      <a:pt x="170" y="794"/>
                    </a:lnTo>
                    <a:lnTo>
                      <a:pt x="114" y="765"/>
                    </a:lnTo>
                    <a:lnTo>
                      <a:pt x="85" y="737"/>
                    </a:lnTo>
                    <a:lnTo>
                      <a:pt x="28" y="737"/>
                    </a:lnTo>
                    <a:lnTo>
                      <a:pt x="57" y="652"/>
                    </a:lnTo>
                    <a:lnTo>
                      <a:pt x="0" y="567"/>
                    </a:lnTo>
                    <a:lnTo>
                      <a:pt x="28" y="510"/>
                    </a:lnTo>
                    <a:lnTo>
                      <a:pt x="0" y="453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85" y="283"/>
                    </a:lnTo>
                    <a:lnTo>
                      <a:pt x="142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1" name="Freeform 115"/>
              <p:cNvSpPr>
                <a:spLocks/>
              </p:cNvSpPr>
              <p:nvPr/>
            </p:nvSpPr>
            <p:spPr bwMode="auto">
              <a:xfrm>
                <a:off x="2143975" y="3075210"/>
                <a:ext cx="546554" cy="546554"/>
              </a:xfrm>
              <a:custGeom>
                <a:avLst/>
                <a:gdLst>
                  <a:gd name="T0" fmla="*/ 85 w 482"/>
                  <a:gd name="T1" fmla="*/ 0 h 482"/>
                  <a:gd name="T2" fmla="*/ 142 w 482"/>
                  <a:gd name="T3" fmla="*/ 0 h 482"/>
                  <a:gd name="T4" fmla="*/ 198 w 482"/>
                  <a:gd name="T5" fmla="*/ 29 h 482"/>
                  <a:gd name="T6" fmla="*/ 227 w 482"/>
                  <a:gd name="T7" fmla="*/ 0 h 482"/>
                  <a:gd name="T8" fmla="*/ 255 w 482"/>
                  <a:gd name="T9" fmla="*/ 85 h 482"/>
                  <a:gd name="T10" fmla="*/ 283 w 482"/>
                  <a:gd name="T11" fmla="*/ 57 h 482"/>
                  <a:gd name="T12" fmla="*/ 312 w 482"/>
                  <a:gd name="T13" fmla="*/ 57 h 482"/>
                  <a:gd name="T14" fmla="*/ 340 w 482"/>
                  <a:gd name="T15" fmla="*/ 29 h 482"/>
                  <a:gd name="T16" fmla="*/ 397 w 482"/>
                  <a:gd name="T17" fmla="*/ 57 h 482"/>
                  <a:gd name="T18" fmla="*/ 397 w 482"/>
                  <a:gd name="T19" fmla="*/ 85 h 482"/>
                  <a:gd name="T20" fmla="*/ 454 w 482"/>
                  <a:gd name="T21" fmla="*/ 85 h 482"/>
                  <a:gd name="T22" fmla="*/ 454 w 482"/>
                  <a:gd name="T23" fmla="*/ 114 h 482"/>
                  <a:gd name="T24" fmla="*/ 482 w 482"/>
                  <a:gd name="T25" fmla="*/ 170 h 482"/>
                  <a:gd name="T26" fmla="*/ 425 w 482"/>
                  <a:gd name="T27" fmla="*/ 170 h 482"/>
                  <a:gd name="T28" fmla="*/ 397 w 482"/>
                  <a:gd name="T29" fmla="*/ 227 h 482"/>
                  <a:gd name="T30" fmla="*/ 397 w 482"/>
                  <a:gd name="T31" fmla="*/ 284 h 482"/>
                  <a:gd name="T32" fmla="*/ 340 w 482"/>
                  <a:gd name="T33" fmla="*/ 340 h 482"/>
                  <a:gd name="T34" fmla="*/ 283 w 482"/>
                  <a:gd name="T35" fmla="*/ 340 h 482"/>
                  <a:gd name="T36" fmla="*/ 227 w 482"/>
                  <a:gd name="T37" fmla="*/ 312 h 482"/>
                  <a:gd name="T38" fmla="*/ 198 w 482"/>
                  <a:gd name="T39" fmla="*/ 340 h 482"/>
                  <a:gd name="T40" fmla="*/ 170 w 482"/>
                  <a:gd name="T41" fmla="*/ 397 h 482"/>
                  <a:gd name="T42" fmla="*/ 85 w 482"/>
                  <a:gd name="T43" fmla="*/ 425 h 482"/>
                  <a:gd name="T44" fmla="*/ 57 w 482"/>
                  <a:gd name="T45" fmla="*/ 482 h 482"/>
                  <a:gd name="T46" fmla="*/ 0 w 482"/>
                  <a:gd name="T47" fmla="*/ 397 h 482"/>
                  <a:gd name="T48" fmla="*/ 0 w 482"/>
                  <a:gd name="T49" fmla="*/ 255 h 482"/>
                  <a:gd name="T50" fmla="*/ 57 w 482"/>
                  <a:gd name="T51" fmla="*/ 284 h 482"/>
                  <a:gd name="T52" fmla="*/ 85 w 482"/>
                  <a:gd name="T53" fmla="*/ 227 h 482"/>
                  <a:gd name="T54" fmla="*/ 113 w 482"/>
                  <a:gd name="T55" fmla="*/ 255 h 482"/>
                  <a:gd name="T56" fmla="*/ 142 w 482"/>
                  <a:gd name="T57" fmla="*/ 227 h 482"/>
                  <a:gd name="T58" fmla="*/ 85 w 482"/>
                  <a:gd name="T59" fmla="*/ 199 h 482"/>
                  <a:gd name="T60" fmla="*/ 113 w 482"/>
                  <a:gd name="T61" fmla="*/ 170 h 482"/>
                  <a:gd name="T62" fmla="*/ 57 w 482"/>
                  <a:gd name="T63" fmla="*/ 142 h 482"/>
                  <a:gd name="T64" fmla="*/ 57 w 482"/>
                  <a:gd name="T65" fmla="*/ 114 h 482"/>
                  <a:gd name="T66" fmla="*/ 113 w 482"/>
                  <a:gd name="T67" fmla="*/ 57 h 482"/>
                  <a:gd name="T68" fmla="*/ 85 w 482"/>
                  <a:gd name="T69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2" h="482">
                    <a:moveTo>
                      <a:pt x="85" y="0"/>
                    </a:moveTo>
                    <a:lnTo>
                      <a:pt x="142" y="0"/>
                    </a:lnTo>
                    <a:lnTo>
                      <a:pt x="198" y="29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283" y="57"/>
                    </a:lnTo>
                    <a:lnTo>
                      <a:pt x="312" y="57"/>
                    </a:lnTo>
                    <a:lnTo>
                      <a:pt x="340" y="29"/>
                    </a:lnTo>
                    <a:lnTo>
                      <a:pt x="397" y="57"/>
                    </a:lnTo>
                    <a:lnTo>
                      <a:pt x="397" y="85"/>
                    </a:lnTo>
                    <a:lnTo>
                      <a:pt x="454" y="85"/>
                    </a:lnTo>
                    <a:lnTo>
                      <a:pt x="454" y="114"/>
                    </a:lnTo>
                    <a:lnTo>
                      <a:pt x="482" y="170"/>
                    </a:lnTo>
                    <a:lnTo>
                      <a:pt x="425" y="170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27" y="312"/>
                    </a:lnTo>
                    <a:lnTo>
                      <a:pt x="198" y="340"/>
                    </a:lnTo>
                    <a:lnTo>
                      <a:pt x="170" y="397"/>
                    </a:lnTo>
                    <a:lnTo>
                      <a:pt x="85" y="425"/>
                    </a:lnTo>
                    <a:lnTo>
                      <a:pt x="57" y="482"/>
                    </a:lnTo>
                    <a:lnTo>
                      <a:pt x="0" y="397"/>
                    </a:lnTo>
                    <a:lnTo>
                      <a:pt x="0" y="255"/>
                    </a:lnTo>
                    <a:lnTo>
                      <a:pt x="57" y="284"/>
                    </a:lnTo>
                    <a:lnTo>
                      <a:pt x="85" y="227"/>
                    </a:lnTo>
                    <a:lnTo>
                      <a:pt x="113" y="255"/>
                    </a:lnTo>
                    <a:lnTo>
                      <a:pt x="142" y="227"/>
                    </a:lnTo>
                    <a:lnTo>
                      <a:pt x="85" y="199"/>
                    </a:lnTo>
                    <a:lnTo>
                      <a:pt x="113" y="170"/>
                    </a:lnTo>
                    <a:lnTo>
                      <a:pt x="57" y="142"/>
                    </a:lnTo>
                    <a:lnTo>
                      <a:pt x="57" y="114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2" name="Freeform 116"/>
              <p:cNvSpPr>
                <a:spLocks/>
              </p:cNvSpPr>
              <p:nvPr/>
            </p:nvSpPr>
            <p:spPr bwMode="auto">
              <a:xfrm>
                <a:off x="2786912" y="3332612"/>
                <a:ext cx="417286" cy="289152"/>
              </a:xfrm>
              <a:custGeom>
                <a:avLst/>
                <a:gdLst>
                  <a:gd name="T0" fmla="*/ 142 w 368"/>
                  <a:gd name="T1" fmla="*/ 255 h 255"/>
                  <a:gd name="T2" fmla="*/ 113 w 368"/>
                  <a:gd name="T3" fmla="*/ 198 h 255"/>
                  <a:gd name="T4" fmla="*/ 28 w 368"/>
                  <a:gd name="T5" fmla="*/ 198 h 255"/>
                  <a:gd name="T6" fmla="*/ 57 w 368"/>
                  <a:gd name="T7" fmla="*/ 170 h 255"/>
                  <a:gd name="T8" fmla="*/ 0 w 368"/>
                  <a:gd name="T9" fmla="*/ 170 h 255"/>
                  <a:gd name="T10" fmla="*/ 28 w 368"/>
                  <a:gd name="T11" fmla="*/ 85 h 255"/>
                  <a:gd name="T12" fmla="*/ 57 w 368"/>
                  <a:gd name="T13" fmla="*/ 85 h 255"/>
                  <a:gd name="T14" fmla="*/ 85 w 368"/>
                  <a:gd name="T15" fmla="*/ 28 h 255"/>
                  <a:gd name="T16" fmla="*/ 142 w 368"/>
                  <a:gd name="T17" fmla="*/ 0 h 255"/>
                  <a:gd name="T18" fmla="*/ 170 w 368"/>
                  <a:gd name="T19" fmla="*/ 28 h 255"/>
                  <a:gd name="T20" fmla="*/ 255 w 368"/>
                  <a:gd name="T21" fmla="*/ 57 h 255"/>
                  <a:gd name="T22" fmla="*/ 312 w 368"/>
                  <a:gd name="T23" fmla="*/ 0 h 255"/>
                  <a:gd name="T24" fmla="*/ 312 w 368"/>
                  <a:gd name="T25" fmla="*/ 57 h 255"/>
                  <a:gd name="T26" fmla="*/ 368 w 368"/>
                  <a:gd name="T27" fmla="*/ 28 h 255"/>
                  <a:gd name="T28" fmla="*/ 368 w 368"/>
                  <a:gd name="T29" fmla="*/ 85 h 255"/>
                  <a:gd name="T30" fmla="*/ 340 w 368"/>
                  <a:gd name="T31" fmla="*/ 85 h 255"/>
                  <a:gd name="T32" fmla="*/ 340 w 368"/>
                  <a:gd name="T33" fmla="*/ 113 h 255"/>
                  <a:gd name="T34" fmla="*/ 283 w 368"/>
                  <a:gd name="T35" fmla="*/ 113 h 255"/>
                  <a:gd name="T36" fmla="*/ 283 w 368"/>
                  <a:gd name="T37" fmla="*/ 142 h 255"/>
                  <a:gd name="T38" fmla="*/ 312 w 368"/>
                  <a:gd name="T39" fmla="*/ 170 h 255"/>
                  <a:gd name="T40" fmla="*/ 312 w 368"/>
                  <a:gd name="T41" fmla="*/ 227 h 255"/>
                  <a:gd name="T42" fmla="*/ 255 w 368"/>
                  <a:gd name="T43" fmla="*/ 198 h 255"/>
                  <a:gd name="T44" fmla="*/ 255 w 368"/>
                  <a:gd name="T45" fmla="*/ 227 h 255"/>
                  <a:gd name="T46" fmla="*/ 227 w 368"/>
                  <a:gd name="T47" fmla="*/ 255 h 255"/>
                  <a:gd name="T48" fmla="*/ 142 w 368"/>
                  <a:gd name="T4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255">
                    <a:moveTo>
                      <a:pt x="142" y="255"/>
                    </a:moveTo>
                    <a:lnTo>
                      <a:pt x="113" y="198"/>
                    </a:lnTo>
                    <a:lnTo>
                      <a:pt x="28" y="198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57" y="85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170" y="28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312" y="57"/>
                    </a:lnTo>
                    <a:lnTo>
                      <a:pt x="368" y="28"/>
                    </a:lnTo>
                    <a:lnTo>
                      <a:pt x="368" y="85"/>
                    </a:lnTo>
                    <a:lnTo>
                      <a:pt x="340" y="85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42"/>
                    </a:lnTo>
                    <a:lnTo>
                      <a:pt x="312" y="170"/>
                    </a:lnTo>
                    <a:lnTo>
                      <a:pt x="312" y="227"/>
                    </a:lnTo>
                    <a:lnTo>
                      <a:pt x="255" y="198"/>
                    </a:lnTo>
                    <a:lnTo>
                      <a:pt x="255" y="227"/>
                    </a:lnTo>
                    <a:lnTo>
                      <a:pt x="227" y="255"/>
                    </a:lnTo>
                    <a:lnTo>
                      <a:pt x="142" y="25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3" name="Freeform 117"/>
              <p:cNvSpPr>
                <a:spLocks/>
              </p:cNvSpPr>
              <p:nvPr/>
            </p:nvSpPr>
            <p:spPr bwMode="auto">
              <a:xfrm>
                <a:off x="2497761" y="3782782"/>
                <a:ext cx="320902" cy="385536"/>
              </a:xfrm>
              <a:custGeom>
                <a:avLst/>
                <a:gdLst>
                  <a:gd name="T0" fmla="*/ 56 w 283"/>
                  <a:gd name="T1" fmla="*/ 0 h 340"/>
                  <a:gd name="T2" fmla="*/ 28 w 283"/>
                  <a:gd name="T3" fmla="*/ 113 h 340"/>
                  <a:gd name="T4" fmla="*/ 28 w 283"/>
                  <a:gd name="T5" fmla="*/ 170 h 340"/>
                  <a:gd name="T6" fmla="*/ 0 w 283"/>
                  <a:gd name="T7" fmla="*/ 255 h 340"/>
                  <a:gd name="T8" fmla="*/ 28 w 283"/>
                  <a:gd name="T9" fmla="*/ 283 h 340"/>
                  <a:gd name="T10" fmla="*/ 28 w 283"/>
                  <a:gd name="T11" fmla="*/ 340 h 340"/>
                  <a:gd name="T12" fmla="*/ 170 w 283"/>
                  <a:gd name="T13" fmla="*/ 283 h 340"/>
                  <a:gd name="T14" fmla="*/ 283 w 283"/>
                  <a:gd name="T15" fmla="*/ 170 h 340"/>
                  <a:gd name="T16" fmla="*/ 227 w 283"/>
                  <a:gd name="T17" fmla="*/ 170 h 340"/>
                  <a:gd name="T18" fmla="*/ 198 w 283"/>
                  <a:gd name="T19" fmla="*/ 113 h 340"/>
                  <a:gd name="T20" fmla="*/ 227 w 283"/>
                  <a:gd name="T21" fmla="*/ 85 h 340"/>
                  <a:gd name="T22" fmla="*/ 198 w 283"/>
                  <a:gd name="T23" fmla="*/ 57 h 340"/>
                  <a:gd name="T24" fmla="*/ 142 w 283"/>
                  <a:gd name="T25" fmla="*/ 28 h 340"/>
                  <a:gd name="T26" fmla="*/ 113 w 283"/>
                  <a:gd name="T27" fmla="*/ 0 h 340"/>
                  <a:gd name="T28" fmla="*/ 56 w 283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340">
                    <a:moveTo>
                      <a:pt x="56" y="0"/>
                    </a:moveTo>
                    <a:lnTo>
                      <a:pt x="28" y="113"/>
                    </a:lnTo>
                    <a:lnTo>
                      <a:pt x="28" y="170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28" y="340"/>
                    </a:lnTo>
                    <a:lnTo>
                      <a:pt x="170" y="283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198" y="113"/>
                    </a:lnTo>
                    <a:lnTo>
                      <a:pt x="227" y="85"/>
                    </a:lnTo>
                    <a:lnTo>
                      <a:pt x="198" y="57"/>
                    </a:lnTo>
                    <a:lnTo>
                      <a:pt x="142" y="28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4" name="Freeform 118"/>
              <p:cNvSpPr>
                <a:spLocks/>
              </p:cNvSpPr>
              <p:nvPr/>
            </p:nvSpPr>
            <p:spPr bwMode="auto">
              <a:xfrm>
                <a:off x="2722279" y="3364362"/>
                <a:ext cx="739321" cy="932089"/>
              </a:xfrm>
              <a:custGeom>
                <a:avLst/>
                <a:gdLst>
                  <a:gd name="T0" fmla="*/ 539 w 652"/>
                  <a:gd name="T1" fmla="*/ 709 h 822"/>
                  <a:gd name="T2" fmla="*/ 567 w 652"/>
                  <a:gd name="T3" fmla="*/ 624 h 822"/>
                  <a:gd name="T4" fmla="*/ 624 w 652"/>
                  <a:gd name="T5" fmla="*/ 567 h 822"/>
                  <a:gd name="T6" fmla="*/ 596 w 652"/>
                  <a:gd name="T7" fmla="*/ 539 h 822"/>
                  <a:gd name="T8" fmla="*/ 596 w 652"/>
                  <a:gd name="T9" fmla="*/ 511 h 822"/>
                  <a:gd name="T10" fmla="*/ 539 w 652"/>
                  <a:gd name="T11" fmla="*/ 511 h 822"/>
                  <a:gd name="T12" fmla="*/ 539 w 652"/>
                  <a:gd name="T13" fmla="*/ 454 h 822"/>
                  <a:gd name="T14" fmla="*/ 624 w 652"/>
                  <a:gd name="T15" fmla="*/ 340 h 822"/>
                  <a:gd name="T16" fmla="*/ 596 w 652"/>
                  <a:gd name="T17" fmla="*/ 255 h 822"/>
                  <a:gd name="T18" fmla="*/ 652 w 652"/>
                  <a:gd name="T19" fmla="*/ 255 h 822"/>
                  <a:gd name="T20" fmla="*/ 652 w 652"/>
                  <a:gd name="T21" fmla="*/ 227 h 822"/>
                  <a:gd name="T22" fmla="*/ 624 w 652"/>
                  <a:gd name="T23" fmla="*/ 199 h 822"/>
                  <a:gd name="T24" fmla="*/ 596 w 652"/>
                  <a:gd name="T25" fmla="*/ 142 h 822"/>
                  <a:gd name="T26" fmla="*/ 567 w 652"/>
                  <a:gd name="T27" fmla="*/ 57 h 822"/>
                  <a:gd name="T28" fmla="*/ 511 w 652"/>
                  <a:gd name="T29" fmla="*/ 85 h 822"/>
                  <a:gd name="T30" fmla="*/ 539 w 652"/>
                  <a:gd name="T31" fmla="*/ 29 h 822"/>
                  <a:gd name="T32" fmla="*/ 482 w 652"/>
                  <a:gd name="T33" fmla="*/ 57 h 822"/>
                  <a:gd name="T34" fmla="*/ 425 w 652"/>
                  <a:gd name="T35" fmla="*/ 0 h 822"/>
                  <a:gd name="T36" fmla="*/ 425 w 652"/>
                  <a:gd name="T37" fmla="*/ 57 h 822"/>
                  <a:gd name="T38" fmla="*/ 397 w 652"/>
                  <a:gd name="T39" fmla="*/ 57 h 822"/>
                  <a:gd name="T40" fmla="*/ 397 w 652"/>
                  <a:gd name="T41" fmla="*/ 85 h 822"/>
                  <a:gd name="T42" fmla="*/ 340 w 652"/>
                  <a:gd name="T43" fmla="*/ 85 h 822"/>
                  <a:gd name="T44" fmla="*/ 340 w 652"/>
                  <a:gd name="T45" fmla="*/ 114 h 822"/>
                  <a:gd name="T46" fmla="*/ 369 w 652"/>
                  <a:gd name="T47" fmla="*/ 142 h 822"/>
                  <a:gd name="T48" fmla="*/ 369 w 652"/>
                  <a:gd name="T49" fmla="*/ 199 h 822"/>
                  <a:gd name="T50" fmla="*/ 312 w 652"/>
                  <a:gd name="T51" fmla="*/ 170 h 822"/>
                  <a:gd name="T52" fmla="*/ 312 w 652"/>
                  <a:gd name="T53" fmla="*/ 199 h 822"/>
                  <a:gd name="T54" fmla="*/ 284 w 652"/>
                  <a:gd name="T55" fmla="*/ 227 h 822"/>
                  <a:gd name="T56" fmla="*/ 199 w 652"/>
                  <a:gd name="T57" fmla="*/ 227 h 822"/>
                  <a:gd name="T58" fmla="*/ 199 w 652"/>
                  <a:gd name="T59" fmla="*/ 255 h 822"/>
                  <a:gd name="T60" fmla="*/ 227 w 652"/>
                  <a:gd name="T61" fmla="*/ 284 h 822"/>
                  <a:gd name="T62" fmla="*/ 199 w 652"/>
                  <a:gd name="T63" fmla="*/ 312 h 822"/>
                  <a:gd name="T64" fmla="*/ 199 w 652"/>
                  <a:gd name="T65" fmla="*/ 369 h 822"/>
                  <a:gd name="T66" fmla="*/ 142 w 652"/>
                  <a:gd name="T67" fmla="*/ 312 h 822"/>
                  <a:gd name="T68" fmla="*/ 57 w 652"/>
                  <a:gd name="T69" fmla="*/ 397 h 822"/>
                  <a:gd name="T70" fmla="*/ 0 w 652"/>
                  <a:gd name="T71" fmla="*/ 426 h 822"/>
                  <a:gd name="T72" fmla="*/ 29 w 652"/>
                  <a:gd name="T73" fmla="*/ 454 h 822"/>
                  <a:gd name="T74" fmla="*/ 0 w 652"/>
                  <a:gd name="T75" fmla="*/ 482 h 822"/>
                  <a:gd name="T76" fmla="*/ 29 w 652"/>
                  <a:gd name="T77" fmla="*/ 539 h 822"/>
                  <a:gd name="T78" fmla="*/ 57 w 652"/>
                  <a:gd name="T79" fmla="*/ 539 h 822"/>
                  <a:gd name="T80" fmla="*/ 85 w 652"/>
                  <a:gd name="T81" fmla="*/ 539 h 822"/>
                  <a:gd name="T82" fmla="*/ 142 w 652"/>
                  <a:gd name="T83" fmla="*/ 482 h 822"/>
                  <a:gd name="T84" fmla="*/ 142 w 652"/>
                  <a:gd name="T85" fmla="*/ 539 h 822"/>
                  <a:gd name="T86" fmla="*/ 170 w 652"/>
                  <a:gd name="T87" fmla="*/ 567 h 822"/>
                  <a:gd name="T88" fmla="*/ 114 w 652"/>
                  <a:gd name="T89" fmla="*/ 624 h 822"/>
                  <a:gd name="T90" fmla="*/ 85 w 652"/>
                  <a:gd name="T91" fmla="*/ 681 h 822"/>
                  <a:gd name="T92" fmla="*/ 29 w 652"/>
                  <a:gd name="T93" fmla="*/ 709 h 822"/>
                  <a:gd name="T94" fmla="*/ 57 w 652"/>
                  <a:gd name="T95" fmla="*/ 794 h 822"/>
                  <a:gd name="T96" fmla="*/ 85 w 652"/>
                  <a:gd name="T97" fmla="*/ 766 h 822"/>
                  <a:gd name="T98" fmla="*/ 114 w 652"/>
                  <a:gd name="T99" fmla="*/ 822 h 822"/>
                  <a:gd name="T100" fmla="*/ 170 w 652"/>
                  <a:gd name="T101" fmla="*/ 794 h 822"/>
                  <a:gd name="T102" fmla="*/ 170 w 652"/>
                  <a:gd name="T103" fmla="*/ 766 h 822"/>
                  <a:gd name="T104" fmla="*/ 199 w 652"/>
                  <a:gd name="T105" fmla="*/ 766 h 822"/>
                  <a:gd name="T106" fmla="*/ 312 w 652"/>
                  <a:gd name="T107" fmla="*/ 652 h 822"/>
                  <a:gd name="T108" fmla="*/ 340 w 652"/>
                  <a:gd name="T109" fmla="*/ 681 h 822"/>
                  <a:gd name="T110" fmla="*/ 312 w 652"/>
                  <a:gd name="T111" fmla="*/ 737 h 822"/>
                  <a:gd name="T112" fmla="*/ 312 w 652"/>
                  <a:gd name="T113" fmla="*/ 822 h 822"/>
                  <a:gd name="T114" fmla="*/ 454 w 652"/>
                  <a:gd name="T115" fmla="*/ 822 h 822"/>
                  <a:gd name="T116" fmla="*/ 567 w 652"/>
                  <a:gd name="T117" fmla="*/ 737 h 822"/>
                  <a:gd name="T118" fmla="*/ 539 w 652"/>
                  <a:gd name="T119" fmla="*/ 709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52" h="822">
                    <a:moveTo>
                      <a:pt x="539" y="709"/>
                    </a:moveTo>
                    <a:lnTo>
                      <a:pt x="567" y="624"/>
                    </a:lnTo>
                    <a:lnTo>
                      <a:pt x="624" y="567"/>
                    </a:lnTo>
                    <a:lnTo>
                      <a:pt x="596" y="539"/>
                    </a:lnTo>
                    <a:lnTo>
                      <a:pt x="596" y="511"/>
                    </a:lnTo>
                    <a:lnTo>
                      <a:pt x="539" y="511"/>
                    </a:lnTo>
                    <a:lnTo>
                      <a:pt x="539" y="454"/>
                    </a:lnTo>
                    <a:lnTo>
                      <a:pt x="624" y="340"/>
                    </a:lnTo>
                    <a:lnTo>
                      <a:pt x="596" y="255"/>
                    </a:lnTo>
                    <a:lnTo>
                      <a:pt x="652" y="255"/>
                    </a:lnTo>
                    <a:lnTo>
                      <a:pt x="652" y="227"/>
                    </a:lnTo>
                    <a:lnTo>
                      <a:pt x="624" y="199"/>
                    </a:lnTo>
                    <a:lnTo>
                      <a:pt x="596" y="142"/>
                    </a:lnTo>
                    <a:lnTo>
                      <a:pt x="567" y="57"/>
                    </a:lnTo>
                    <a:lnTo>
                      <a:pt x="511" y="85"/>
                    </a:lnTo>
                    <a:lnTo>
                      <a:pt x="539" y="29"/>
                    </a:lnTo>
                    <a:lnTo>
                      <a:pt x="482" y="57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397" y="57"/>
                    </a:lnTo>
                    <a:lnTo>
                      <a:pt x="397" y="85"/>
                    </a:lnTo>
                    <a:lnTo>
                      <a:pt x="340" y="85"/>
                    </a:lnTo>
                    <a:lnTo>
                      <a:pt x="340" y="114"/>
                    </a:lnTo>
                    <a:lnTo>
                      <a:pt x="369" y="142"/>
                    </a:lnTo>
                    <a:lnTo>
                      <a:pt x="369" y="199"/>
                    </a:lnTo>
                    <a:lnTo>
                      <a:pt x="312" y="170"/>
                    </a:lnTo>
                    <a:lnTo>
                      <a:pt x="312" y="199"/>
                    </a:lnTo>
                    <a:lnTo>
                      <a:pt x="284" y="227"/>
                    </a:lnTo>
                    <a:lnTo>
                      <a:pt x="199" y="227"/>
                    </a:lnTo>
                    <a:lnTo>
                      <a:pt x="199" y="255"/>
                    </a:lnTo>
                    <a:lnTo>
                      <a:pt x="227" y="284"/>
                    </a:lnTo>
                    <a:lnTo>
                      <a:pt x="199" y="312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57" y="397"/>
                    </a:lnTo>
                    <a:lnTo>
                      <a:pt x="0" y="426"/>
                    </a:lnTo>
                    <a:lnTo>
                      <a:pt x="29" y="454"/>
                    </a:lnTo>
                    <a:lnTo>
                      <a:pt x="0" y="482"/>
                    </a:lnTo>
                    <a:lnTo>
                      <a:pt x="29" y="539"/>
                    </a:lnTo>
                    <a:lnTo>
                      <a:pt x="57" y="539"/>
                    </a:lnTo>
                    <a:lnTo>
                      <a:pt x="85" y="539"/>
                    </a:lnTo>
                    <a:lnTo>
                      <a:pt x="142" y="482"/>
                    </a:lnTo>
                    <a:lnTo>
                      <a:pt x="142" y="539"/>
                    </a:lnTo>
                    <a:lnTo>
                      <a:pt x="170" y="567"/>
                    </a:lnTo>
                    <a:lnTo>
                      <a:pt x="114" y="624"/>
                    </a:lnTo>
                    <a:lnTo>
                      <a:pt x="85" y="681"/>
                    </a:lnTo>
                    <a:lnTo>
                      <a:pt x="29" y="709"/>
                    </a:lnTo>
                    <a:lnTo>
                      <a:pt x="57" y="794"/>
                    </a:lnTo>
                    <a:lnTo>
                      <a:pt x="85" y="766"/>
                    </a:lnTo>
                    <a:lnTo>
                      <a:pt x="114" y="822"/>
                    </a:lnTo>
                    <a:lnTo>
                      <a:pt x="170" y="794"/>
                    </a:lnTo>
                    <a:lnTo>
                      <a:pt x="170" y="766"/>
                    </a:lnTo>
                    <a:lnTo>
                      <a:pt x="199" y="766"/>
                    </a:lnTo>
                    <a:lnTo>
                      <a:pt x="312" y="652"/>
                    </a:lnTo>
                    <a:lnTo>
                      <a:pt x="340" y="681"/>
                    </a:lnTo>
                    <a:lnTo>
                      <a:pt x="312" y="737"/>
                    </a:lnTo>
                    <a:lnTo>
                      <a:pt x="312" y="822"/>
                    </a:lnTo>
                    <a:lnTo>
                      <a:pt x="454" y="822"/>
                    </a:lnTo>
                    <a:lnTo>
                      <a:pt x="567" y="737"/>
                    </a:lnTo>
                    <a:lnTo>
                      <a:pt x="539" y="70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5" name="Freeform 119"/>
              <p:cNvSpPr>
                <a:spLocks/>
              </p:cNvSpPr>
              <p:nvPr/>
            </p:nvSpPr>
            <p:spPr bwMode="auto">
              <a:xfrm>
                <a:off x="1951207" y="888996"/>
                <a:ext cx="900339" cy="611188"/>
              </a:xfrm>
              <a:custGeom>
                <a:avLst/>
                <a:gdLst>
                  <a:gd name="T0" fmla="*/ 283 w 794"/>
                  <a:gd name="T1" fmla="*/ 511 h 539"/>
                  <a:gd name="T2" fmla="*/ 198 w 794"/>
                  <a:gd name="T3" fmla="*/ 511 h 539"/>
                  <a:gd name="T4" fmla="*/ 170 w 794"/>
                  <a:gd name="T5" fmla="*/ 482 h 539"/>
                  <a:gd name="T6" fmla="*/ 113 w 794"/>
                  <a:gd name="T7" fmla="*/ 539 h 539"/>
                  <a:gd name="T8" fmla="*/ 85 w 794"/>
                  <a:gd name="T9" fmla="*/ 539 h 539"/>
                  <a:gd name="T10" fmla="*/ 85 w 794"/>
                  <a:gd name="T11" fmla="*/ 511 h 539"/>
                  <a:gd name="T12" fmla="*/ 0 w 794"/>
                  <a:gd name="T13" fmla="*/ 482 h 539"/>
                  <a:gd name="T14" fmla="*/ 28 w 794"/>
                  <a:gd name="T15" fmla="*/ 426 h 539"/>
                  <a:gd name="T16" fmla="*/ 28 w 794"/>
                  <a:gd name="T17" fmla="*/ 341 h 539"/>
                  <a:gd name="T18" fmla="*/ 0 w 794"/>
                  <a:gd name="T19" fmla="*/ 312 h 539"/>
                  <a:gd name="T20" fmla="*/ 28 w 794"/>
                  <a:gd name="T21" fmla="*/ 256 h 539"/>
                  <a:gd name="T22" fmla="*/ 0 w 794"/>
                  <a:gd name="T23" fmla="*/ 227 h 539"/>
                  <a:gd name="T24" fmla="*/ 57 w 794"/>
                  <a:gd name="T25" fmla="*/ 199 h 539"/>
                  <a:gd name="T26" fmla="*/ 142 w 794"/>
                  <a:gd name="T27" fmla="*/ 142 h 539"/>
                  <a:gd name="T28" fmla="*/ 170 w 794"/>
                  <a:gd name="T29" fmla="*/ 85 h 539"/>
                  <a:gd name="T30" fmla="*/ 170 w 794"/>
                  <a:gd name="T31" fmla="*/ 114 h 539"/>
                  <a:gd name="T32" fmla="*/ 227 w 794"/>
                  <a:gd name="T33" fmla="*/ 114 h 539"/>
                  <a:gd name="T34" fmla="*/ 283 w 794"/>
                  <a:gd name="T35" fmla="*/ 142 h 539"/>
                  <a:gd name="T36" fmla="*/ 312 w 794"/>
                  <a:gd name="T37" fmla="*/ 85 h 539"/>
                  <a:gd name="T38" fmla="*/ 368 w 794"/>
                  <a:gd name="T39" fmla="*/ 85 h 539"/>
                  <a:gd name="T40" fmla="*/ 340 w 794"/>
                  <a:gd name="T41" fmla="*/ 142 h 539"/>
                  <a:gd name="T42" fmla="*/ 453 w 794"/>
                  <a:gd name="T43" fmla="*/ 142 h 539"/>
                  <a:gd name="T44" fmla="*/ 482 w 794"/>
                  <a:gd name="T45" fmla="*/ 85 h 539"/>
                  <a:gd name="T46" fmla="*/ 567 w 794"/>
                  <a:gd name="T47" fmla="*/ 85 h 539"/>
                  <a:gd name="T48" fmla="*/ 595 w 794"/>
                  <a:gd name="T49" fmla="*/ 29 h 539"/>
                  <a:gd name="T50" fmla="*/ 680 w 794"/>
                  <a:gd name="T51" fmla="*/ 57 h 539"/>
                  <a:gd name="T52" fmla="*/ 709 w 794"/>
                  <a:gd name="T53" fmla="*/ 0 h 539"/>
                  <a:gd name="T54" fmla="*/ 794 w 794"/>
                  <a:gd name="T55" fmla="*/ 29 h 539"/>
                  <a:gd name="T56" fmla="*/ 765 w 794"/>
                  <a:gd name="T57" fmla="*/ 85 h 539"/>
                  <a:gd name="T58" fmla="*/ 737 w 794"/>
                  <a:gd name="T59" fmla="*/ 199 h 539"/>
                  <a:gd name="T60" fmla="*/ 709 w 794"/>
                  <a:gd name="T61" fmla="*/ 199 h 539"/>
                  <a:gd name="T62" fmla="*/ 709 w 794"/>
                  <a:gd name="T63" fmla="*/ 312 h 539"/>
                  <a:gd name="T64" fmla="*/ 680 w 794"/>
                  <a:gd name="T65" fmla="*/ 341 h 539"/>
                  <a:gd name="T66" fmla="*/ 567 w 794"/>
                  <a:gd name="T67" fmla="*/ 369 h 539"/>
                  <a:gd name="T68" fmla="*/ 538 w 794"/>
                  <a:gd name="T69" fmla="*/ 341 h 539"/>
                  <a:gd name="T70" fmla="*/ 453 w 794"/>
                  <a:gd name="T71" fmla="*/ 341 h 539"/>
                  <a:gd name="T72" fmla="*/ 397 w 794"/>
                  <a:gd name="T73" fmla="*/ 369 h 539"/>
                  <a:gd name="T74" fmla="*/ 340 w 794"/>
                  <a:gd name="T75" fmla="*/ 341 h 539"/>
                  <a:gd name="T76" fmla="*/ 312 w 794"/>
                  <a:gd name="T77" fmla="*/ 341 h 539"/>
                  <a:gd name="T78" fmla="*/ 340 w 794"/>
                  <a:gd name="T79" fmla="*/ 397 h 539"/>
                  <a:gd name="T80" fmla="*/ 283 w 794"/>
                  <a:gd name="T81" fmla="*/ 426 h 539"/>
                  <a:gd name="T82" fmla="*/ 255 w 794"/>
                  <a:gd name="T83" fmla="*/ 426 h 539"/>
                  <a:gd name="T84" fmla="*/ 283 w 794"/>
                  <a:gd name="T85" fmla="*/ 511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539">
                    <a:moveTo>
                      <a:pt x="283" y="511"/>
                    </a:moveTo>
                    <a:lnTo>
                      <a:pt x="198" y="511"/>
                    </a:lnTo>
                    <a:lnTo>
                      <a:pt x="170" y="482"/>
                    </a:lnTo>
                    <a:lnTo>
                      <a:pt x="113" y="539"/>
                    </a:lnTo>
                    <a:lnTo>
                      <a:pt x="85" y="539"/>
                    </a:lnTo>
                    <a:lnTo>
                      <a:pt x="85" y="511"/>
                    </a:lnTo>
                    <a:lnTo>
                      <a:pt x="0" y="482"/>
                    </a:lnTo>
                    <a:lnTo>
                      <a:pt x="28" y="426"/>
                    </a:lnTo>
                    <a:lnTo>
                      <a:pt x="28" y="341"/>
                    </a:lnTo>
                    <a:lnTo>
                      <a:pt x="0" y="312"/>
                    </a:lnTo>
                    <a:lnTo>
                      <a:pt x="28" y="256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142" y="142"/>
                    </a:lnTo>
                    <a:lnTo>
                      <a:pt x="170" y="85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83" y="142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40" y="142"/>
                    </a:lnTo>
                    <a:lnTo>
                      <a:pt x="453" y="142"/>
                    </a:lnTo>
                    <a:lnTo>
                      <a:pt x="482" y="85"/>
                    </a:lnTo>
                    <a:lnTo>
                      <a:pt x="567" y="85"/>
                    </a:lnTo>
                    <a:lnTo>
                      <a:pt x="595" y="29"/>
                    </a:lnTo>
                    <a:lnTo>
                      <a:pt x="680" y="57"/>
                    </a:lnTo>
                    <a:lnTo>
                      <a:pt x="709" y="0"/>
                    </a:lnTo>
                    <a:lnTo>
                      <a:pt x="794" y="29"/>
                    </a:lnTo>
                    <a:lnTo>
                      <a:pt x="765" y="85"/>
                    </a:lnTo>
                    <a:lnTo>
                      <a:pt x="737" y="199"/>
                    </a:lnTo>
                    <a:lnTo>
                      <a:pt x="709" y="199"/>
                    </a:lnTo>
                    <a:lnTo>
                      <a:pt x="709" y="312"/>
                    </a:lnTo>
                    <a:lnTo>
                      <a:pt x="680" y="341"/>
                    </a:lnTo>
                    <a:lnTo>
                      <a:pt x="567" y="369"/>
                    </a:lnTo>
                    <a:lnTo>
                      <a:pt x="538" y="341"/>
                    </a:lnTo>
                    <a:lnTo>
                      <a:pt x="453" y="341"/>
                    </a:lnTo>
                    <a:lnTo>
                      <a:pt x="397" y="369"/>
                    </a:lnTo>
                    <a:lnTo>
                      <a:pt x="340" y="341"/>
                    </a:lnTo>
                    <a:lnTo>
                      <a:pt x="312" y="341"/>
                    </a:lnTo>
                    <a:lnTo>
                      <a:pt x="340" y="397"/>
                    </a:lnTo>
                    <a:lnTo>
                      <a:pt x="283" y="426"/>
                    </a:lnTo>
                    <a:lnTo>
                      <a:pt x="255" y="426"/>
                    </a:lnTo>
                    <a:lnTo>
                      <a:pt x="283" y="511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6" name="Freeform 123"/>
              <p:cNvSpPr>
                <a:spLocks/>
              </p:cNvSpPr>
              <p:nvPr/>
            </p:nvSpPr>
            <p:spPr bwMode="auto">
              <a:xfrm>
                <a:off x="1693805" y="1435549"/>
                <a:ext cx="418420" cy="289152"/>
              </a:xfrm>
              <a:custGeom>
                <a:avLst/>
                <a:gdLst>
                  <a:gd name="T0" fmla="*/ 312 w 369"/>
                  <a:gd name="T1" fmla="*/ 199 h 255"/>
                  <a:gd name="T2" fmla="*/ 198 w 369"/>
                  <a:gd name="T3" fmla="*/ 255 h 255"/>
                  <a:gd name="T4" fmla="*/ 170 w 369"/>
                  <a:gd name="T5" fmla="*/ 227 h 255"/>
                  <a:gd name="T6" fmla="*/ 142 w 369"/>
                  <a:gd name="T7" fmla="*/ 255 h 255"/>
                  <a:gd name="T8" fmla="*/ 85 w 369"/>
                  <a:gd name="T9" fmla="*/ 227 h 255"/>
                  <a:gd name="T10" fmla="*/ 57 w 369"/>
                  <a:gd name="T11" fmla="*/ 170 h 255"/>
                  <a:gd name="T12" fmla="*/ 28 w 369"/>
                  <a:gd name="T13" fmla="*/ 170 h 255"/>
                  <a:gd name="T14" fmla="*/ 0 w 369"/>
                  <a:gd name="T15" fmla="*/ 142 h 255"/>
                  <a:gd name="T16" fmla="*/ 0 w 369"/>
                  <a:gd name="T17" fmla="*/ 114 h 255"/>
                  <a:gd name="T18" fmla="*/ 28 w 369"/>
                  <a:gd name="T19" fmla="*/ 85 h 255"/>
                  <a:gd name="T20" fmla="*/ 0 w 369"/>
                  <a:gd name="T21" fmla="*/ 29 h 255"/>
                  <a:gd name="T22" fmla="*/ 57 w 369"/>
                  <a:gd name="T23" fmla="*/ 0 h 255"/>
                  <a:gd name="T24" fmla="*/ 113 w 369"/>
                  <a:gd name="T25" fmla="*/ 0 h 255"/>
                  <a:gd name="T26" fmla="*/ 170 w 369"/>
                  <a:gd name="T27" fmla="*/ 57 h 255"/>
                  <a:gd name="T28" fmla="*/ 227 w 369"/>
                  <a:gd name="T29" fmla="*/ 0 h 255"/>
                  <a:gd name="T30" fmla="*/ 312 w 369"/>
                  <a:gd name="T31" fmla="*/ 29 h 255"/>
                  <a:gd name="T32" fmla="*/ 312 w 369"/>
                  <a:gd name="T33" fmla="*/ 57 h 255"/>
                  <a:gd name="T34" fmla="*/ 340 w 369"/>
                  <a:gd name="T35" fmla="*/ 57 h 255"/>
                  <a:gd name="T36" fmla="*/ 369 w 369"/>
                  <a:gd name="T37" fmla="*/ 57 h 255"/>
                  <a:gd name="T38" fmla="*/ 340 w 369"/>
                  <a:gd name="T39" fmla="*/ 85 h 255"/>
                  <a:gd name="T40" fmla="*/ 369 w 369"/>
                  <a:gd name="T41" fmla="*/ 114 h 255"/>
                  <a:gd name="T42" fmla="*/ 340 w 369"/>
                  <a:gd name="T43" fmla="*/ 170 h 255"/>
                  <a:gd name="T44" fmla="*/ 312 w 369"/>
                  <a:gd name="T45" fmla="*/ 199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255">
                    <a:moveTo>
                      <a:pt x="312" y="199"/>
                    </a:moveTo>
                    <a:lnTo>
                      <a:pt x="198" y="255"/>
                    </a:lnTo>
                    <a:lnTo>
                      <a:pt x="170" y="227"/>
                    </a:lnTo>
                    <a:lnTo>
                      <a:pt x="142" y="255"/>
                    </a:lnTo>
                    <a:lnTo>
                      <a:pt x="85" y="227"/>
                    </a:lnTo>
                    <a:lnTo>
                      <a:pt x="57" y="170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70" y="57"/>
                    </a:lnTo>
                    <a:lnTo>
                      <a:pt x="227" y="0"/>
                    </a:lnTo>
                    <a:lnTo>
                      <a:pt x="312" y="29"/>
                    </a:lnTo>
                    <a:lnTo>
                      <a:pt x="312" y="57"/>
                    </a:lnTo>
                    <a:lnTo>
                      <a:pt x="340" y="57"/>
                    </a:lnTo>
                    <a:lnTo>
                      <a:pt x="369" y="57"/>
                    </a:lnTo>
                    <a:lnTo>
                      <a:pt x="340" y="85"/>
                    </a:lnTo>
                    <a:lnTo>
                      <a:pt x="369" y="114"/>
                    </a:lnTo>
                    <a:lnTo>
                      <a:pt x="340" y="170"/>
                    </a:lnTo>
                    <a:lnTo>
                      <a:pt x="312" y="19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7" name="Freeform 126"/>
              <p:cNvSpPr>
                <a:spLocks/>
              </p:cNvSpPr>
              <p:nvPr/>
            </p:nvSpPr>
            <p:spPr bwMode="auto">
              <a:xfrm>
                <a:off x="1565672" y="1531933"/>
                <a:ext cx="352652" cy="546554"/>
              </a:xfrm>
              <a:custGeom>
                <a:avLst/>
                <a:gdLst>
                  <a:gd name="T0" fmla="*/ 141 w 311"/>
                  <a:gd name="T1" fmla="*/ 0 h 482"/>
                  <a:gd name="T2" fmla="*/ 85 w 311"/>
                  <a:gd name="T3" fmla="*/ 0 h 482"/>
                  <a:gd name="T4" fmla="*/ 28 w 311"/>
                  <a:gd name="T5" fmla="*/ 85 h 482"/>
                  <a:gd name="T6" fmla="*/ 56 w 311"/>
                  <a:gd name="T7" fmla="*/ 114 h 482"/>
                  <a:gd name="T8" fmla="*/ 113 w 311"/>
                  <a:gd name="T9" fmla="*/ 142 h 482"/>
                  <a:gd name="T10" fmla="*/ 56 w 311"/>
                  <a:gd name="T11" fmla="*/ 142 h 482"/>
                  <a:gd name="T12" fmla="*/ 85 w 311"/>
                  <a:gd name="T13" fmla="*/ 199 h 482"/>
                  <a:gd name="T14" fmla="*/ 0 w 311"/>
                  <a:gd name="T15" fmla="*/ 199 h 482"/>
                  <a:gd name="T16" fmla="*/ 28 w 311"/>
                  <a:gd name="T17" fmla="*/ 256 h 482"/>
                  <a:gd name="T18" fmla="*/ 0 w 311"/>
                  <a:gd name="T19" fmla="*/ 312 h 482"/>
                  <a:gd name="T20" fmla="*/ 85 w 311"/>
                  <a:gd name="T21" fmla="*/ 312 h 482"/>
                  <a:gd name="T22" fmla="*/ 85 w 311"/>
                  <a:gd name="T23" fmla="*/ 369 h 482"/>
                  <a:gd name="T24" fmla="*/ 113 w 311"/>
                  <a:gd name="T25" fmla="*/ 397 h 482"/>
                  <a:gd name="T26" fmla="*/ 141 w 311"/>
                  <a:gd name="T27" fmla="*/ 482 h 482"/>
                  <a:gd name="T28" fmla="*/ 198 w 311"/>
                  <a:gd name="T29" fmla="*/ 426 h 482"/>
                  <a:gd name="T30" fmla="*/ 255 w 311"/>
                  <a:gd name="T31" fmla="*/ 426 h 482"/>
                  <a:gd name="T32" fmla="*/ 311 w 311"/>
                  <a:gd name="T33" fmla="*/ 312 h 482"/>
                  <a:gd name="T34" fmla="*/ 198 w 311"/>
                  <a:gd name="T35" fmla="*/ 312 h 482"/>
                  <a:gd name="T36" fmla="*/ 226 w 311"/>
                  <a:gd name="T37" fmla="*/ 256 h 482"/>
                  <a:gd name="T38" fmla="*/ 198 w 311"/>
                  <a:gd name="T39" fmla="*/ 199 h 482"/>
                  <a:gd name="T40" fmla="*/ 198 w 311"/>
                  <a:gd name="T41" fmla="*/ 142 h 482"/>
                  <a:gd name="T42" fmla="*/ 170 w 311"/>
                  <a:gd name="T43" fmla="*/ 85 h 482"/>
                  <a:gd name="T44" fmla="*/ 141 w 311"/>
                  <a:gd name="T45" fmla="*/ 85 h 482"/>
                  <a:gd name="T46" fmla="*/ 113 w 311"/>
                  <a:gd name="T47" fmla="*/ 57 h 482"/>
                  <a:gd name="T48" fmla="*/ 113 w 311"/>
                  <a:gd name="T49" fmla="*/ 29 h 482"/>
                  <a:gd name="T50" fmla="*/ 141 w 311"/>
                  <a:gd name="T51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1" h="482">
                    <a:moveTo>
                      <a:pt x="141" y="0"/>
                    </a:moveTo>
                    <a:lnTo>
                      <a:pt x="85" y="0"/>
                    </a:lnTo>
                    <a:lnTo>
                      <a:pt x="28" y="85"/>
                    </a:lnTo>
                    <a:lnTo>
                      <a:pt x="56" y="114"/>
                    </a:lnTo>
                    <a:lnTo>
                      <a:pt x="113" y="142"/>
                    </a:lnTo>
                    <a:lnTo>
                      <a:pt x="56" y="142"/>
                    </a:lnTo>
                    <a:lnTo>
                      <a:pt x="85" y="199"/>
                    </a:lnTo>
                    <a:lnTo>
                      <a:pt x="0" y="199"/>
                    </a:lnTo>
                    <a:lnTo>
                      <a:pt x="28" y="256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85" y="369"/>
                    </a:lnTo>
                    <a:lnTo>
                      <a:pt x="113" y="397"/>
                    </a:lnTo>
                    <a:lnTo>
                      <a:pt x="141" y="482"/>
                    </a:lnTo>
                    <a:lnTo>
                      <a:pt x="198" y="426"/>
                    </a:lnTo>
                    <a:lnTo>
                      <a:pt x="255" y="426"/>
                    </a:lnTo>
                    <a:lnTo>
                      <a:pt x="311" y="312"/>
                    </a:lnTo>
                    <a:lnTo>
                      <a:pt x="198" y="312"/>
                    </a:lnTo>
                    <a:lnTo>
                      <a:pt x="226" y="256"/>
                    </a:lnTo>
                    <a:lnTo>
                      <a:pt x="198" y="199"/>
                    </a:lnTo>
                    <a:lnTo>
                      <a:pt x="198" y="142"/>
                    </a:lnTo>
                    <a:lnTo>
                      <a:pt x="170" y="85"/>
                    </a:lnTo>
                    <a:lnTo>
                      <a:pt x="141" y="85"/>
                    </a:lnTo>
                    <a:lnTo>
                      <a:pt x="113" y="57"/>
                    </a:lnTo>
                    <a:lnTo>
                      <a:pt x="113" y="29"/>
                    </a:lnTo>
                    <a:lnTo>
                      <a:pt x="141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8" name="Freeform 127"/>
              <p:cNvSpPr>
                <a:spLocks/>
              </p:cNvSpPr>
              <p:nvPr/>
            </p:nvSpPr>
            <p:spPr bwMode="auto">
              <a:xfrm>
                <a:off x="1693805" y="1146397"/>
                <a:ext cx="289152" cy="353786"/>
              </a:xfrm>
              <a:custGeom>
                <a:avLst/>
                <a:gdLst>
                  <a:gd name="T0" fmla="*/ 170 w 255"/>
                  <a:gd name="T1" fmla="*/ 312 h 312"/>
                  <a:gd name="T2" fmla="*/ 113 w 255"/>
                  <a:gd name="T3" fmla="*/ 255 h 312"/>
                  <a:gd name="T4" fmla="*/ 57 w 255"/>
                  <a:gd name="T5" fmla="*/ 255 h 312"/>
                  <a:gd name="T6" fmla="*/ 0 w 255"/>
                  <a:gd name="T7" fmla="*/ 199 h 312"/>
                  <a:gd name="T8" fmla="*/ 28 w 255"/>
                  <a:gd name="T9" fmla="*/ 199 h 312"/>
                  <a:gd name="T10" fmla="*/ 28 w 255"/>
                  <a:gd name="T11" fmla="*/ 170 h 312"/>
                  <a:gd name="T12" fmla="*/ 113 w 255"/>
                  <a:gd name="T13" fmla="*/ 142 h 312"/>
                  <a:gd name="T14" fmla="*/ 113 w 255"/>
                  <a:gd name="T15" fmla="*/ 85 h 312"/>
                  <a:gd name="T16" fmla="*/ 198 w 255"/>
                  <a:gd name="T17" fmla="*/ 0 h 312"/>
                  <a:gd name="T18" fmla="*/ 255 w 255"/>
                  <a:gd name="T19" fmla="*/ 29 h 312"/>
                  <a:gd name="T20" fmla="*/ 227 w 255"/>
                  <a:gd name="T21" fmla="*/ 85 h 312"/>
                  <a:gd name="T22" fmla="*/ 255 w 255"/>
                  <a:gd name="T23" fmla="*/ 114 h 312"/>
                  <a:gd name="T24" fmla="*/ 255 w 255"/>
                  <a:gd name="T25" fmla="*/ 199 h 312"/>
                  <a:gd name="T26" fmla="*/ 227 w 255"/>
                  <a:gd name="T27" fmla="*/ 255 h 312"/>
                  <a:gd name="T28" fmla="*/ 170 w 255"/>
                  <a:gd name="T2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312">
                    <a:moveTo>
                      <a:pt x="170" y="312"/>
                    </a:moveTo>
                    <a:lnTo>
                      <a:pt x="113" y="255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28" y="199"/>
                    </a:lnTo>
                    <a:lnTo>
                      <a:pt x="28" y="170"/>
                    </a:lnTo>
                    <a:lnTo>
                      <a:pt x="113" y="142"/>
                    </a:lnTo>
                    <a:lnTo>
                      <a:pt x="113" y="85"/>
                    </a:lnTo>
                    <a:lnTo>
                      <a:pt x="198" y="0"/>
                    </a:lnTo>
                    <a:lnTo>
                      <a:pt x="255" y="29"/>
                    </a:lnTo>
                    <a:lnTo>
                      <a:pt x="227" y="85"/>
                    </a:lnTo>
                    <a:lnTo>
                      <a:pt x="255" y="114"/>
                    </a:lnTo>
                    <a:lnTo>
                      <a:pt x="255" y="199"/>
                    </a:lnTo>
                    <a:lnTo>
                      <a:pt x="227" y="255"/>
                    </a:lnTo>
                    <a:lnTo>
                      <a:pt x="170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" name="Freeform 128"/>
              <p:cNvSpPr>
                <a:spLocks/>
              </p:cNvSpPr>
              <p:nvPr/>
            </p:nvSpPr>
            <p:spPr bwMode="auto">
              <a:xfrm>
                <a:off x="1629172" y="568094"/>
                <a:ext cx="418420" cy="611188"/>
              </a:xfrm>
              <a:custGeom>
                <a:avLst/>
                <a:gdLst>
                  <a:gd name="T0" fmla="*/ 255 w 369"/>
                  <a:gd name="T1" fmla="*/ 510 h 539"/>
                  <a:gd name="T2" fmla="*/ 312 w 369"/>
                  <a:gd name="T3" fmla="*/ 539 h 539"/>
                  <a:gd name="T4" fmla="*/ 284 w 369"/>
                  <a:gd name="T5" fmla="*/ 510 h 539"/>
                  <a:gd name="T6" fmla="*/ 341 w 369"/>
                  <a:gd name="T7" fmla="*/ 482 h 539"/>
                  <a:gd name="T8" fmla="*/ 284 w 369"/>
                  <a:gd name="T9" fmla="*/ 482 h 539"/>
                  <a:gd name="T10" fmla="*/ 284 w 369"/>
                  <a:gd name="T11" fmla="*/ 453 h 539"/>
                  <a:gd name="T12" fmla="*/ 284 w 369"/>
                  <a:gd name="T13" fmla="*/ 397 h 539"/>
                  <a:gd name="T14" fmla="*/ 312 w 369"/>
                  <a:gd name="T15" fmla="*/ 397 h 539"/>
                  <a:gd name="T16" fmla="*/ 341 w 369"/>
                  <a:gd name="T17" fmla="*/ 340 h 539"/>
                  <a:gd name="T18" fmla="*/ 369 w 369"/>
                  <a:gd name="T19" fmla="*/ 255 h 539"/>
                  <a:gd name="T20" fmla="*/ 341 w 369"/>
                  <a:gd name="T21" fmla="*/ 227 h 539"/>
                  <a:gd name="T22" fmla="*/ 369 w 369"/>
                  <a:gd name="T23" fmla="*/ 198 h 539"/>
                  <a:gd name="T24" fmla="*/ 312 w 369"/>
                  <a:gd name="T25" fmla="*/ 170 h 539"/>
                  <a:gd name="T26" fmla="*/ 369 w 369"/>
                  <a:gd name="T27" fmla="*/ 142 h 539"/>
                  <a:gd name="T28" fmla="*/ 369 w 369"/>
                  <a:gd name="T29" fmla="*/ 57 h 539"/>
                  <a:gd name="T30" fmla="*/ 341 w 369"/>
                  <a:gd name="T31" fmla="*/ 0 h 539"/>
                  <a:gd name="T32" fmla="*/ 170 w 369"/>
                  <a:gd name="T33" fmla="*/ 28 h 539"/>
                  <a:gd name="T34" fmla="*/ 142 w 369"/>
                  <a:gd name="T35" fmla="*/ 85 h 539"/>
                  <a:gd name="T36" fmla="*/ 0 w 369"/>
                  <a:gd name="T37" fmla="*/ 142 h 539"/>
                  <a:gd name="T38" fmla="*/ 29 w 369"/>
                  <a:gd name="T39" fmla="*/ 198 h 539"/>
                  <a:gd name="T40" fmla="*/ 29 w 369"/>
                  <a:gd name="T41" fmla="*/ 227 h 539"/>
                  <a:gd name="T42" fmla="*/ 57 w 369"/>
                  <a:gd name="T43" fmla="*/ 227 h 539"/>
                  <a:gd name="T44" fmla="*/ 57 w 369"/>
                  <a:gd name="T45" fmla="*/ 283 h 539"/>
                  <a:gd name="T46" fmla="*/ 85 w 369"/>
                  <a:gd name="T47" fmla="*/ 312 h 539"/>
                  <a:gd name="T48" fmla="*/ 57 w 369"/>
                  <a:gd name="T49" fmla="*/ 340 h 539"/>
                  <a:gd name="T50" fmla="*/ 114 w 369"/>
                  <a:gd name="T51" fmla="*/ 340 h 539"/>
                  <a:gd name="T52" fmla="*/ 142 w 369"/>
                  <a:gd name="T53" fmla="*/ 397 h 539"/>
                  <a:gd name="T54" fmla="*/ 142 w 369"/>
                  <a:gd name="T55" fmla="*/ 425 h 539"/>
                  <a:gd name="T56" fmla="*/ 170 w 369"/>
                  <a:gd name="T57" fmla="*/ 425 h 539"/>
                  <a:gd name="T58" fmla="*/ 170 w 369"/>
                  <a:gd name="T59" fmla="*/ 453 h 539"/>
                  <a:gd name="T60" fmla="*/ 199 w 369"/>
                  <a:gd name="T61" fmla="*/ 453 h 539"/>
                  <a:gd name="T62" fmla="*/ 227 w 369"/>
                  <a:gd name="T63" fmla="*/ 510 h 539"/>
                  <a:gd name="T64" fmla="*/ 255 w 369"/>
                  <a:gd name="T65" fmla="*/ 51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9" h="539">
                    <a:moveTo>
                      <a:pt x="255" y="510"/>
                    </a:moveTo>
                    <a:lnTo>
                      <a:pt x="312" y="539"/>
                    </a:lnTo>
                    <a:lnTo>
                      <a:pt x="284" y="510"/>
                    </a:lnTo>
                    <a:lnTo>
                      <a:pt x="341" y="482"/>
                    </a:lnTo>
                    <a:lnTo>
                      <a:pt x="284" y="482"/>
                    </a:lnTo>
                    <a:lnTo>
                      <a:pt x="284" y="453"/>
                    </a:lnTo>
                    <a:lnTo>
                      <a:pt x="284" y="397"/>
                    </a:lnTo>
                    <a:lnTo>
                      <a:pt x="312" y="397"/>
                    </a:lnTo>
                    <a:lnTo>
                      <a:pt x="341" y="340"/>
                    </a:lnTo>
                    <a:lnTo>
                      <a:pt x="369" y="255"/>
                    </a:lnTo>
                    <a:lnTo>
                      <a:pt x="341" y="227"/>
                    </a:lnTo>
                    <a:lnTo>
                      <a:pt x="369" y="198"/>
                    </a:lnTo>
                    <a:lnTo>
                      <a:pt x="312" y="170"/>
                    </a:lnTo>
                    <a:lnTo>
                      <a:pt x="369" y="142"/>
                    </a:lnTo>
                    <a:lnTo>
                      <a:pt x="369" y="57"/>
                    </a:lnTo>
                    <a:lnTo>
                      <a:pt x="341" y="0"/>
                    </a:lnTo>
                    <a:lnTo>
                      <a:pt x="170" y="28"/>
                    </a:lnTo>
                    <a:lnTo>
                      <a:pt x="142" y="85"/>
                    </a:lnTo>
                    <a:lnTo>
                      <a:pt x="0" y="142"/>
                    </a:lnTo>
                    <a:lnTo>
                      <a:pt x="29" y="198"/>
                    </a:lnTo>
                    <a:lnTo>
                      <a:pt x="29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85" y="312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42" y="397"/>
                    </a:lnTo>
                    <a:lnTo>
                      <a:pt x="142" y="425"/>
                    </a:lnTo>
                    <a:lnTo>
                      <a:pt x="170" y="425"/>
                    </a:lnTo>
                    <a:lnTo>
                      <a:pt x="170" y="453"/>
                    </a:lnTo>
                    <a:lnTo>
                      <a:pt x="199" y="453"/>
                    </a:lnTo>
                    <a:lnTo>
                      <a:pt x="227" y="510"/>
                    </a:lnTo>
                    <a:lnTo>
                      <a:pt x="255" y="51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0" name="Freeform 131"/>
              <p:cNvSpPr>
                <a:spLocks/>
              </p:cNvSpPr>
              <p:nvPr/>
            </p:nvSpPr>
            <p:spPr bwMode="auto">
              <a:xfrm>
                <a:off x="2143975" y="214308"/>
                <a:ext cx="867456" cy="835706"/>
              </a:xfrm>
              <a:custGeom>
                <a:avLst/>
                <a:gdLst>
                  <a:gd name="T0" fmla="*/ 28 w 765"/>
                  <a:gd name="T1" fmla="*/ 312 h 737"/>
                  <a:gd name="T2" fmla="*/ 57 w 765"/>
                  <a:gd name="T3" fmla="*/ 340 h 737"/>
                  <a:gd name="T4" fmla="*/ 0 w 765"/>
                  <a:gd name="T5" fmla="*/ 369 h 737"/>
                  <a:gd name="T6" fmla="*/ 28 w 765"/>
                  <a:gd name="T7" fmla="*/ 397 h 737"/>
                  <a:gd name="T8" fmla="*/ 57 w 765"/>
                  <a:gd name="T9" fmla="*/ 397 h 737"/>
                  <a:gd name="T10" fmla="*/ 85 w 765"/>
                  <a:gd name="T11" fmla="*/ 369 h 737"/>
                  <a:gd name="T12" fmla="*/ 85 w 765"/>
                  <a:gd name="T13" fmla="*/ 397 h 737"/>
                  <a:gd name="T14" fmla="*/ 113 w 765"/>
                  <a:gd name="T15" fmla="*/ 369 h 737"/>
                  <a:gd name="T16" fmla="*/ 142 w 765"/>
                  <a:gd name="T17" fmla="*/ 369 h 737"/>
                  <a:gd name="T18" fmla="*/ 142 w 765"/>
                  <a:gd name="T19" fmla="*/ 425 h 737"/>
                  <a:gd name="T20" fmla="*/ 170 w 765"/>
                  <a:gd name="T21" fmla="*/ 425 h 737"/>
                  <a:gd name="T22" fmla="*/ 142 w 765"/>
                  <a:gd name="T23" fmla="*/ 510 h 737"/>
                  <a:gd name="T24" fmla="*/ 113 w 765"/>
                  <a:gd name="T25" fmla="*/ 539 h 737"/>
                  <a:gd name="T26" fmla="*/ 142 w 765"/>
                  <a:gd name="T27" fmla="*/ 539 h 737"/>
                  <a:gd name="T28" fmla="*/ 85 w 765"/>
                  <a:gd name="T29" fmla="*/ 652 h 737"/>
                  <a:gd name="T30" fmla="*/ 57 w 765"/>
                  <a:gd name="T31" fmla="*/ 680 h 737"/>
                  <a:gd name="T32" fmla="*/ 57 w 765"/>
                  <a:gd name="T33" fmla="*/ 709 h 737"/>
                  <a:gd name="T34" fmla="*/ 113 w 765"/>
                  <a:gd name="T35" fmla="*/ 737 h 737"/>
                  <a:gd name="T36" fmla="*/ 142 w 765"/>
                  <a:gd name="T37" fmla="*/ 680 h 737"/>
                  <a:gd name="T38" fmla="*/ 198 w 765"/>
                  <a:gd name="T39" fmla="*/ 680 h 737"/>
                  <a:gd name="T40" fmla="*/ 170 w 765"/>
                  <a:gd name="T41" fmla="*/ 737 h 737"/>
                  <a:gd name="T42" fmla="*/ 283 w 765"/>
                  <a:gd name="T43" fmla="*/ 737 h 737"/>
                  <a:gd name="T44" fmla="*/ 312 w 765"/>
                  <a:gd name="T45" fmla="*/ 680 h 737"/>
                  <a:gd name="T46" fmla="*/ 397 w 765"/>
                  <a:gd name="T47" fmla="*/ 680 h 737"/>
                  <a:gd name="T48" fmla="*/ 425 w 765"/>
                  <a:gd name="T49" fmla="*/ 624 h 737"/>
                  <a:gd name="T50" fmla="*/ 510 w 765"/>
                  <a:gd name="T51" fmla="*/ 652 h 737"/>
                  <a:gd name="T52" fmla="*/ 539 w 765"/>
                  <a:gd name="T53" fmla="*/ 595 h 737"/>
                  <a:gd name="T54" fmla="*/ 624 w 765"/>
                  <a:gd name="T55" fmla="*/ 624 h 737"/>
                  <a:gd name="T56" fmla="*/ 595 w 765"/>
                  <a:gd name="T57" fmla="*/ 680 h 737"/>
                  <a:gd name="T58" fmla="*/ 680 w 765"/>
                  <a:gd name="T59" fmla="*/ 624 h 737"/>
                  <a:gd name="T60" fmla="*/ 737 w 765"/>
                  <a:gd name="T61" fmla="*/ 624 h 737"/>
                  <a:gd name="T62" fmla="*/ 765 w 765"/>
                  <a:gd name="T63" fmla="*/ 595 h 737"/>
                  <a:gd name="T64" fmla="*/ 737 w 765"/>
                  <a:gd name="T65" fmla="*/ 595 h 737"/>
                  <a:gd name="T66" fmla="*/ 737 w 765"/>
                  <a:gd name="T67" fmla="*/ 510 h 737"/>
                  <a:gd name="T68" fmla="*/ 765 w 765"/>
                  <a:gd name="T69" fmla="*/ 425 h 737"/>
                  <a:gd name="T70" fmla="*/ 652 w 765"/>
                  <a:gd name="T71" fmla="*/ 397 h 737"/>
                  <a:gd name="T72" fmla="*/ 624 w 765"/>
                  <a:gd name="T73" fmla="*/ 340 h 737"/>
                  <a:gd name="T74" fmla="*/ 539 w 765"/>
                  <a:gd name="T75" fmla="*/ 284 h 737"/>
                  <a:gd name="T76" fmla="*/ 482 w 765"/>
                  <a:gd name="T77" fmla="*/ 284 h 737"/>
                  <a:gd name="T78" fmla="*/ 454 w 765"/>
                  <a:gd name="T79" fmla="*/ 255 h 737"/>
                  <a:gd name="T80" fmla="*/ 454 w 765"/>
                  <a:gd name="T81" fmla="*/ 227 h 737"/>
                  <a:gd name="T82" fmla="*/ 368 w 765"/>
                  <a:gd name="T83" fmla="*/ 113 h 737"/>
                  <a:gd name="T84" fmla="*/ 425 w 765"/>
                  <a:gd name="T85" fmla="*/ 0 h 737"/>
                  <a:gd name="T86" fmla="*/ 283 w 765"/>
                  <a:gd name="T87" fmla="*/ 0 h 737"/>
                  <a:gd name="T88" fmla="*/ 255 w 765"/>
                  <a:gd name="T89" fmla="*/ 57 h 737"/>
                  <a:gd name="T90" fmla="*/ 255 w 765"/>
                  <a:gd name="T91" fmla="*/ 170 h 737"/>
                  <a:gd name="T92" fmla="*/ 142 w 765"/>
                  <a:gd name="T93" fmla="*/ 227 h 737"/>
                  <a:gd name="T94" fmla="*/ 85 w 765"/>
                  <a:gd name="T95" fmla="*/ 284 h 737"/>
                  <a:gd name="T96" fmla="*/ 28 w 765"/>
                  <a:gd name="T97" fmla="*/ 31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65" h="737">
                    <a:moveTo>
                      <a:pt x="28" y="312"/>
                    </a:moveTo>
                    <a:lnTo>
                      <a:pt x="57" y="340"/>
                    </a:lnTo>
                    <a:lnTo>
                      <a:pt x="0" y="369"/>
                    </a:lnTo>
                    <a:lnTo>
                      <a:pt x="28" y="397"/>
                    </a:lnTo>
                    <a:lnTo>
                      <a:pt x="57" y="397"/>
                    </a:lnTo>
                    <a:lnTo>
                      <a:pt x="85" y="369"/>
                    </a:lnTo>
                    <a:lnTo>
                      <a:pt x="85" y="397"/>
                    </a:lnTo>
                    <a:lnTo>
                      <a:pt x="113" y="369"/>
                    </a:lnTo>
                    <a:lnTo>
                      <a:pt x="142" y="369"/>
                    </a:lnTo>
                    <a:lnTo>
                      <a:pt x="142" y="425"/>
                    </a:lnTo>
                    <a:lnTo>
                      <a:pt x="170" y="425"/>
                    </a:lnTo>
                    <a:lnTo>
                      <a:pt x="142" y="510"/>
                    </a:lnTo>
                    <a:lnTo>
                      <a:pt x="113" y="539"/>
                    </a:lnTo>
                    <a:lnTo>
                      <a:pt x="142" y="539"/>
                    </a:lnTo>
                    <a:lnTo>
                      <a:pt x="85" y="652"/>
                    </a:lnTo>
                    <a:lnTo>
                      <a:pt x="57" y="680"/>
                    </a:lnTo>
                    <a:lnTo>
                      <a:pt x="57" y="709"/>
                    </a:lnTo>
                    <a:lnTo>
                      <a:pt x="113" y="737"/>
                    </a:lnTo>
                    <a:lnTo>
                      <a:pt x="142" y="680"/>
                    </a:lnTo>
                    <a:lnTo>
                      <a:pt x="198" y="680"/>
                    </a:lnTo>
                    <a:lnTo>
                      <a:pt x="170" y="737"/>
                    </a:lnTo>
                    <a:lnTo>
                      <a:pt x="283" y="737"/>
                    </a:lnTo>
                    <a:lnTo>
                      <a:pt x="312" y="680"/>
                    </a:lnTo>
                    <a:lnTo>
                      <a:pt x="397" y="680"/>
                    </a:lnTo>
                    <a:lnTo>
                      <a:pt x="425" y="624"/>
                    </a:lnTo>
                    <a:lnTo>
                      <a:pt x="510" y="652"/>
                    </a:lnTo>
                    <a:lnTo>
                      <a:pt x="539" y="595"/>
                    </a:lnTo>
                    <a:lnTo>
                      <a:pt x="624" y="624"/>
                    </a:lnTo>
                    <a:lnTo>
                      <a:pt x="595" y="680"/>
                    </a:lnTo>
                    <a:lnTo>
                      <a:pt x="680" y="624"/>
                    </a:lnTo>
                    <a:lnTo>
                      <a:pt x="737" y="624"/>
                    </a:lnTo>
                    <a:lnTo>
                      <a:pt x="765" y="595"/>
                    </a:lnTo>
                    <a:lnTo>
                      <a:pt x="737" y="595"/>
                    </a:lnTo>
                    <a:lnTo>
                      <a:pt x="737" y="510"/>
                    </a:lnTo>
                    <a:lnTo>
                      <a:pt x="765" y="425"/>
                    </a:lnTo>
                    <a:lnTo>
                      <a:pt x="652" y="397"/>
                    </a:lnTo>
                    <a:lnTo>
                      <a:pt x="624" y="340"/>
                    </a:lnTo>
                    <a:lnTo>
                      <a:pt x="539" y="284"/>
                    </a:lnTo>
                    <a:lnTo>
                      <a:pt x="482" y="284"/>
                    </a:lnTo>
                    <a:lnTo>
                      <a:pt x="454" y="255"/>
                    </a:lnTo>
                    <a:lnTo>
                      <a:pt x="454" y="227"/>
                    </a:lnTo>
                    <a:lnTo>
                      <a:pt x="368" y="113"/>
                    </a:lnTo>
                    <a:lnTo>
                      <a:pt x="425" y="0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255" y="170"/>
                    </a:lnTo>
                    <a:lnTo>
                      <a:pt x="142" y="227"/>
                    </a:lnTo>
                    <a:lnTo>
                      <a:pt x="85" y="284"/>
                    </a:lnTo>
                    <a:lnTo>
                      <a:pt x="28" y="31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1" name="Freeform 132"/>
              <p:cNvSpPr>
                <a:spLocks/>
              </p:cNvSpPr>
              <p:nvPr/>
            </p:nvSpPr>
            <p:spPr bwMode="auto">
              <a:xfrm>
                <a:off x="826350" y="632728"/>
                <a:ext cx="1091974" cy="899206"/>
              </a:xfrm>
              <a:custGeom>
                <a:avLst/>
                <a:gdLst>
                  <a:gd name="T0" fmla="*/ 737 w 963"/>
                  <a:gd name="T1" fmla="*/ 793 h 793"/>
                  <a:gd name="T2" fmla="*/ 793 w 963"/>
                  <a:gd name="T3" fmla="*/ 793 h 793"/>
                  <a:gd name="T4" fmla="*/ 765 w 963"/>
                  <a:gd name="T5" fmla="*/ 737 h 793"/>
                  <a:gd name="T6" fmla="*/ 822 w 963"/>
                  <a:gd name="T7" fmla="*/ 708 h 793"/>
                  <a:gd name="T8" fmla="*/ 765 w 963"/>
                  <a:gd name="T9" fmla="*/ 652 h 793"/>
                  <a:gd name="T10" fmla="*/ 793 w 963"/>
                  <a:gd name="T11" fmla="*/ 652 h 793"/>
                  <a:gd name="T12" fmla="*/ 793 w 963"/>
                  <a:gd name="T13" fmla="*/ 623 h 793"/>
                  <a:gd name="T14" fmla="*/ 878 w 963"/>
                  <a:gd name="T15" fmla="*/ 595 h 793"/>
                  <a:gd name="T16" fmla="*/ 878 w 963"/>
                  <a:gd name="T17" fmla="*/ 538 h 793"/>
                  <a:gd name="T18" fmla="*/ 963 w 963"/>
                  <a:gd name="T19" fmla="*/ 453 h 793"/>
                  <a:gd name="T20" fmla="*/ 935 w 963"/>
                  <a:gd name="T21" fmla="*/ 453 h 793"/>
                  <a:gd name="T22" fmla="*/ 907 w 963"/>
                  <a:gd name="T23" fmla="*/ 396 h 793"/>
                  <a:gd name="T24" fmla="*/ 878 w 963"/>
                  <a:gd name="T25" fmla="*/ 396 h 793"/>
                  <a:gd name="T26" fmla="*/ 878 w 963"/>
                  <a:gd name="T27" fmla="*/ 368 h 793"/>
                  <a:gd name="T28" fmla="*/ 850 w 963"/>
                  <a:gd name="T29" fmla="*/ 368 h 793"/>
                  <a:gd name="T30" fmla="*/ 850 w 963"/>
                  <a:gd name="T31" fmla="*/ 340 h 793"/>
                  <a:gd name="T32" fmla="*/ 822 w 963"/>
                  <a:gd name="T33" fmla="*/ 283 h 793"/>
                  <a:gd name="T34" fmla="*/ 765 w 963"/>
                  <a:gd name="T35" fmla="*/ 283 h 793"/>
                  <a:gd name="T36" fmla="*/ 793 w 963"/>
                  <a:gd name="T37" fmla="*/ 255 h 793"/>
                  <a:gd name="T38" fmla="*/ 765 w 963"/>
                  <a:gd name="T39" fmla="*/ 226 h 793"/>
                  <a:gd name="T40" fmla="*/ 765 w 963"/>
                  <a:gd name="T41" fmla="*/ 170 h 793"/>
                  <a:gd name="T42" fmla="*/ 737 w 963"/>
                  <a:gd name="T43" fmla="*/ 170 h 793"/>
                  <a:gd name="T44" fmla="*/ 737 w 963"/>
                  <a:gd name="T45" fmla="*/ 141 h 793"/>
                  <a:gd name="T46" fmla="*/ 708 w 963"/>
                  <a:gd name="T47" fmla="*/ 85 h 793"/>
                  <a:gd name="T48" fmla="*/ 623 w 963"/>
                  <a:gd name="T49" fmla="*/ 56 h 793"/>
                  <a:gd name="T50" fmla="*/ 538 w 963"/>
                  <a:gd name="T51" fmla="*/ 85 h 793"/>
                  <a:gd name="T52" fmla="*/ 510 w 963"/>
                  <a:gd name="T53" fmla="*/ 56 h 793"/>
                  <a:gd name="T54" fmla="*/ 510 w 963"/>
                  <a:gd name="T55" fmla="*/ 28 h 793"/>
                  <a:gd name="T56" fmla="*/ 425 w 963"/>
                  <a:gd name="T57" fmla="*/ 0 h 793"/>
                  <a:gd name="T58" fmla="*/ 340 w 963"/>
                  <a:gd name="T59" fmla="*/ 28 h 793"/>
                  <a:gd name="T60" fmla="*/ 226 w 963"/>
                  <a:gd name="T61" fmla="*/ 311 h 793"/>
                  <a:gd name="T62" fmla="*/ 141 w 963"/>
                  <a:gd name="T63" fmla="*/ 425 h 793"/>
                  <a:gd name="T64" fmla="*/ 141 w 963"/>
                  <a:gd name="T65" fmla="*/ 482 h 793"/>
                  <a:gd name="T66" fmla="*/ 0 w 963"/>
                  <a:gd name="T67" fmla="*/ 623 h 793"/>
                  <a:gd name="T68" fmla="*/ 85 w 963"/>
                  <a:gd name="T69" fmla="*/ 680 h 793"/>
                  <a:gd name="T70" fmla="*/ 170 w 963"/>
                  <a:gd name="T71" fmla="*/ 680 h 793"/>
                  <a:gd name="T72" fmla="*/ 198 w 963"/>
                  <a:gd name="T73" fmla="*/ 765 h 793"/>
                  <a:gd name="T74" fmla="*/ 226 w 963"/>
                  <a:gd name="T75" fmla="*/ 737 h 793"/>
                  <a:gd name="T76" fmla="*/ 255 w 963"/>
                  <a:gd name="T77" fmla="*/ 708 h 793"/>
                  <a:gd name="T78" fmla="*/ 283 w 963"/>
                  <a:gd name="T79" fmla="*/ 708 h 793"/>
                  <a:gd name="T80" fmla="*/ 368 w 963"/>
                  <a:gd name="T81" fmla="*/ 737 h 793"/>
                  <a:gd name="T82" fmla="*/ 425 w 963"/>
                  <a:gd name="T83" fmla="*/ 737 h 793"/>
                  <a:gd name="T84" fmla="*/ 482 w 963"/>
                  <a:gd name="T85" fmla="*/ 680 h 793"/>
                  <a:gd name="T86" fmla="*/ 538 w 963"/>
                  <a:gd name="T87" fmla="*/ 680 h 793"/>
                  <a:gd name="T88" fmla="*/ 567 w 963"/>
                  <a:gd name="T89" fmla="*/ 623 h 793"/>
                  <a:gd name="T90" fmla="*/ 680 w 963"/>
                  <a:gd name="T91" fmla="*/ 652 h 793"/>
                  <a:gd name="T92" fmla="*/ 708 w 963"/>
                  <a:gd name="T93" fmla="*/ 680 h 793"/>
                  <a:gd name="T94" fmla="*/ 680 w 963"/>
                  <a:gd name="T95" fmla="*/ 737 h 793"/>
                  <a:gd name="T96" fmla="*/ 708 w 963"/>
                  <a:gd name="T97" fmla="*/ 737 h 793"/>
                  <a:gd name="T98" fmla="*/ 737 w 963"/>
                  <a:gd name="T99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63" h="793">
                    <a:moveTo>
                      <a:pt x="737" y="793"/>
                    </a:moveTo>
                    <a:lnTo>
                      <a:pt x="793" y="793"/>
                    </a:lnTo>
                    <a:lnTo>
                      <a:pt x="765" y="737"/>
                    </a:lnTo>
                    <a:lnTo>
                      <a:pt x="822" y="708"/>
                    </a:lnTo>
                    <a:lnTo>
                      <a:pt x="765" y="652"/>
                    </a:lnTo>
                    <a:lnTo>
                      <a:pt x="793" y="652"/>
                    </a:lnTo>
                    <a:lnTo>
                      <a:pt x="793" y="623"/>
                    </a:lnTo>
                    <a:lnTo>
                      <a:pt x="878" y="595"/>
                    </a:lnTo>
                    <a:lnTo>
                      <a:pt x="878" y="538"/>
                    </a:lnTo>
                    <a:lnTo>
                      <a:pt x="963" y="453"/>
                    </a:lnTo>
                    <a:lnTo>
                      <a:pt x="935" y="453"/>
                    </a:lnTo>
                    <a:lnTo>
                      <a:pt x="907" y="396"/>
                    </a:lnTo>
                    <a:lnTo>
                      <a:pt x="878" y="396"/>
                    </a:lnTo>
                    <a:lnTo>
                      <a:pt x="878" y="368"/>
                    </a:lnTo>
                    <a:lnTo>
                      <a:pt x="850" y="368"/>
                    </a:lnTo>
                    <a:lnTo>
                      <a:pt x="850" y="340"/>
                    </a:lnTo>
                    <a:lnTo>
                      <a:pt x="822" y="283"/>
                    </a:lnTo>
                    <a:lnTo>
                      <a:pt x="765" y="283"/>
                    </a:lnTo>
                    <a:lnTo>
                      <a:pt x="793" y="255"/>
                    </a:lnTo>
                    <a:lnTo>
                      <a:pt x="765" y="226"/>
                    </a:lnTo>
                    <a:lnTo>
                      <a:pt x="765" y="170"/>
                    </a:lnTo>
                    <a:lnTo>
                      <a:pt x="737" y="170"/>
                    </a:lnTo>
                    <a:lnTo>
                      <a:pt x="737" y="141"/>
                    </a:lnTo>
                    <a:lnTo>
                      <a:pt x="708" y="85"/>
                    </a:lnTo>
                    <a:lnTo>
                      <a:pt x="623" y="56"/>
                    </a:lnTo>
                    <a:lnTo>
                      <a:pt x="538" y="85"/>
                    </a:lnTo>
                    <a:lnTo>
                      <a:pt x="510" y="56"/>
                    </a:lnTo>
                    <a:lnTo>
                      <a:pt x="510" y="28"/>
                    </a:lnTo>
                    <a:lnTo>
                      <a:pt x="425" y="0"/>
                    </a:lnTo>
                    <a:lnTo>
                      <a:pt x="340" y="28"/>
                    </a:lnTo>
                    <a:lnTo>
                      <a:pt x="226" y="311"/>
                    </a:lnTo>
                    <a:lnTo>
                      <a:pt x="141" y="425"/>
                    </a:lnTo>
                    <a:lnTo>
                      <a:pt x="141" y="482"/>
                    </a:lnTo>
                    <a:lnTo>
                      <a:pt x="0" y="623"/>
                    </a:lnTo>
                    <a:lnTo>
                      <a:pt x="85" y="680"/>
                    </a:lnTo>
                    <a:lnTo>
                      <a:pt x="170" y="680"/>
                    </a:lnTo>
                    <a:lnTo>
                      <a:pt x="198" y="765"/>
                    </a:lnTo>
                    <a:lnTo>
                      <a:pt x="226" y="737"/>
                    </a:lnTo>
                    <a:lnTo>
                      <a:pt x="255" y="708"/>
                    </a:lnTo>
                    <a:lnTo>
                      <a:pt x="283" y="708"/>
                    </a:lnTo>
                    <a:lnTo>
                      <a:pt x="368" y="737"/>
                    </a:lnTo>
                    <a:lnTo>
                      <a:pt x="425" y="737"/>
                    </a:lnTo>
                    <a:lnTo>
                      <a:pt x="482" y="680"/>
                    </a:lnTo>
                    <a:lnTo>
                      <a:pt x="538" y="680"/>
                    </a:lnTo>
                    <a:lnTo>
                      <a:pt x="567" y="623"/>
                    </a:lnTo>
                    <a:lnTo>
                      <a:pt x="680" y="652"/>
                    </a:lnTo>
                    <a:lnTo>
                      <a:pt x="708" y="680"/>
                    </a:lnTo>
                    <a:lnTo>
                      <a:pt x="680" y="737"/>
                    </a:lnTo>
                    <a:lnTo>
                      <a:pt x="708" y="737"/>
                    </a:lnTo>
                    <a:lnTo>
                      <a:pt x="737" y="79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2" name="Freeform 133"/>
              <p:cNvSpPr>
                <a:spLocks/>
              </p:cNvSpPr>
              <p:nvPr/>
            </p:nvSpPr>
            <p:spPr bwMode="auto">
              <a:xfrm>
                <a:off x="1469287" y="2014987"/>
                <a:ext cx="192768" cy="256268"/>
              </a:xfrm>
              <a:custGeom>
                <a:avLst/>
                <a:gdLst>
                  <a:gd name="T0" fmla="*/ 141 w 170"/>
                  <a:gd name="T1" fmla="*/ 226 h 226"/>
                  <a:gd name="T2" fmla="*/ 85 w 170"/>
                  <a:gd name="T3" fmla="*/ 226 h 226"/>
                  <a:gd name="T4" fmla="*/ 56 w 170"/>
                  <a:gd name="T5" fmla="*/ 170 h 226"/>
                  <a:gd name="T6" fmla="*/ 0 w 170"/>
                  <a:gd name="T7" fmla="*/ 141 h 226"/>
                  <a:gd name="T8" fmla="*/ 28 w 170"/>
                  <a:gd name="T9" fmla="*/ 0 h 226"/>
                  <a:gd name="T10" fmla="*/ 56 w 170"/>
                  <a:gd name="T11" fmla="*/ 0 h 226"/>
                  <a:gd name="T12" fmla="*/ 56 w 170"/>
                  <a:gd name="T13" fmla="*/ 28 h 226"/>
                  <a:gd name="T14" fmla="*/ 113 w 170"/>
                  <a:gd name="T15" fmla="*/ 28 h 226"/>
                  <a:gd name="T16" fmla="*/ 85 w 170"/>
                  <a:gd name="T17" fmla="*/ 56 h 226"/>
                  <a:gd name="T18" fmla="*/ 141 w 170"/>
                  <a:gd name="T19" fmla="*/ 56 h 226"/>
                  <a:gd name="T20" fmla="*/ 170 w 170"/>
                  <a:gd name="T21" fmla="*/ 0 h 226"/>
                  <a:gd name="T22" fmla="*/ 170 w 170"/>
                  <a:gd name="T23" fmla="*/ 85 h 226"/>
                  <a:gd name="T24" fmla="*/ 141 w 170"/>
                  <a:gd name="T25" fmla="*/ 141 h 226"/>
                  <a:gd name="T26" fmla="*/ 141 w 170"/>
                  <a:gd name="T27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226">
                    <a:moveTo>
                      <a:pt x="141" y="226"/>
                    </a:moveTo>
                    <a:lnTo>
                      <a:pt x="85" y="226"/>
                    </a:lnTo>
                    <a:lnTo>
                      <a:pt x="56" y="170"/>
                    </a:lnTo>
                    <a:lnTo>
                      <a:pt x="0" y="141"/>
                    </a:lnTo>
                    <a:lnTo>
                      <a:pt x="28" y="0"/>
                    </a:lnTo>
                    <a:lnTo>
                      <a:pt x="56" y="0"/>
                    </a:lnTo>
                    <a:lnTo>
                      <a:pt x="56" y="28"/>
                    </a:lnTo>
                    <a:lnTo>
                      <a:pt x="113" y="28"/>
                    </a:lnTo>
                    <a:lnTo>
                      <a:pt x="85" y="56"/>
                    </a:lnTo>
                    <a:lnTo>
                      <a:pt x="141" y="56"/>
                    </a:lnTo>
                    <a:lnTo>
                      <a:pt x="170" y="0"/>
                    </a:lnTo>
                    <a:lnTo>
                      <a:pt x="170" y="85"/>
                    </a:lnTo>
                    <a:lnTo>
                      <a:pt x="141" y="141"/>
                    </a:lnTo>
                    <a:lnTo>
                      <a:pt x="141" y="22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3" name="Freeform 135"/>
              <p:cNvSpPr>
                <a:spLocks/>
              </p:cNvSpPr>
              <p:nvPr/>
            </p:nvSpPr>
            <p:spPr bwMode="auto">
              <a:xfrm>
                <a:off x="1179002" y="1789335"/>
                <a:ext cx="546554" cy="546554"/>
              </a:xfrm>
              <a:custGeom>
                <a:avLst/>
                <a:gdLst>
                  <a:gd name="T0" fmla="*/ 369 w 482"/>
                  <a:gd name="T1" fmla="*/ 29 h 482"/>
                  <a:gd name="T2" fmla="*/ 341 w 482"/>
                  <a:gd name="T3" fmla="*/ 85 h 482"/>
                  <a:gd name="T4" fmla="*/ 426 w 482"/>
                  <a:gd name="T5" fmla="*/ 85 h 482"/>
                  <a:gd name="T6" fmla="*/ 426 w 482"/>
                  <a:gd name="T7" fmla="*/ 142 h 482"/>
                  <a:gd name="T8" fmla="*/ 454 w 482"/>
                  <a:gd name="T9" fmla="*/ 170 h 482"/>
                  <a:gd name="T10" fmla="*/ 482 w 482"/>
                  <a:gd name="T11" fmla="*/ 255 h 482"/>
                  <a:gd name="T12" fmla="*/ 426 w 482"/>
                  <a:gd name="T13" fmla="*/ 284 h 482"/>
                  <a:gd name="T14" fmla="*/ 426 w 482"/>
                  <a:gd name="T15" fmla="*/ 199 h 482"/>
                  <a:gd name="T16" fmla="*/ 397 w 482"/>
                  <a:gd name="T17" fmla="*/ 255 h 482"/>
                  <a:gd name="T18" fmla="*/ 341 w 482"/>
                  <a:gd name="T19" fmla="*/ 255 h 482"/>
                  <a:gd name="T20" fmla="*/ 369 w 482"/>
                  <a:gd name="T21" fmla="*/ 227 h 482"/>
                  <a:gd name="T22" fmla="*/ 312 w 482"/>
                  <a:gd name="T23" fmla="*/ 227 h 482"/>
                  <a:gd name="T24" fmla="*/ 312 w 482"/>
                  <a:gd name="T25" fmla="*/ 199 h 482"/>
                  <a:gd name="T26" fmla="*/ 284 w 482"/>
                  <a:gd name="T27" fmla="*/ 199 h 482"/>
                  <a:gd name="T28" fmla="*/ 256 w 482"/>
                  <a:gd name="T29" fmla="*/ 340 h 482"/>
                  <a:gd name="T30" fmla="*/ 227 w 482"/>
                  <a:gd name="T31" fmla="*/ 397 h 482"/>
                  <a:gd name="T32" fmla="*/ 227 w 482"/>
                  <a:gd name="T33" fmla="*/ 425 h 482"/>
                  <a:gd name="T34" fmla="*/ 284 w 482"/>
                  <a:gd name="T35" fmla="*/ 425 h 482"/>
                  <a:gd name="T36" fmla="*/ 284 w 482"/>
                  <a:gd name="T37" fmla="*/ 482 h 482"/>
                  <a:gd name="T38" fmla="*/ 199 w 482"/>
                  <a:gd name="T39" fmla="*/ 482 h 482"/>
                  <a:gd name="T40" fmla="*/ 199 w 482"/>
                  <a:gd name="T41" fmla="*/ 454 h 482"/>
                  <a:gd name="T42" fmla="*/ 142 w 482"/>
                  <a:gd name="T43" fmla="*/ 482 h 482"/>
                  <a:gd name="T44" fmla="*/ 142 w 482"/>
                  <a:gd name="T45" fmla="*/ 425 h 482"/>
                  <a:gd name="T46" fmla="*/ 114 w 482"/>
                  <a:gd name="T47" fmla="*/ 397 h 482"/>
                  <a:gd name="T48" fmla="*/ 142 w 482"/>
                  <a:gd name="T49" fmla="*/ 340 h 482"/>
                  <a:gd name="T50" fmla="*/ 114 w 482"/>
                  <a:gd name="T51" fmla="*/ 312 h 482"/>
                  <a:gd name="T52" fmla="*/ 114 w 482"/>
                  <a:gd name="T53" fmla="*/ 227 h 482"/>
                  <a:gd name="T54" fmla="*/ 85 w 482"/>
                  <a:gd name="T55" fmla="*/ 170 h 482"/>
                  <a:gd name="T56" fmla="*/ 29 w 482"/>
                  <a:gd name="T57" fmla="*/ 142 h 482"/>
                  <a:gd name="T58" fmla="*/ 0 w 482"/>
                  <a:gd name="T59" fmla="*/ 85 h 482"/>
                  <a:gd name="T60" fmla="*/ 114 w 482"/>
                  <a:gd name="T61" fmla="*/ 85 h 482"/>
                  <a:gd name="T62" fmla="*/ 227 w 482"/>
                  <a:gd name="T63" fmla="*/ 29 h 482"/>
                  <a:gd name="T64" fmla="*/ 256 w 482"/>
                  <a:gd name="T65" fmla="*/ 29 h 482"/>
                  <a:gd name="T66" fmla="*/ 284 w 482"/>
                  <a:gd name="T67" fmla="*/ 0 h 482"/>
                  <a:gd name="T68" fmla="*/ 312 w 482"/>
                  <a:gd name="T69" fmla="*/ 29 h 482"/>
                  <a:gd name="T70" fmla="*/ 341 w 482"/>
                  <a:gd name="T71" fmla="*/ 0 h 482"/>
                  <a:gd name="T72" fmla="*/ 369 w 482"/>
                  <a:gd name="T73" fmla="*/ 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82" h="482">
                    <a:moveTo>
                      <a:pt x="369" y="29"/>
                    </a:moveTo>
                    <a:lnTo>
                      <a:pt x="341" y="85"/>
                    </a:lnTo>
                    <a:lnTo>
                      <a:pt x="426" y="85"/>
                    </a:lnTo>
                    <a:lnTo>
                      <a:pt x="426" y="142"/>
                    </a:lnTo>
                    <a:lnTo>
                      <a:pt x="454" y="170"/>
                    </a:lnTo>
                    <a:lnTo>
                      <a:pt x="482" y="255"/>
                    </a:lnTo>
                    <a:lnTo>
                      <a:pt x="426" y="284"/>
                    </a:lnTo>
                    <a:lnTo>
                      <a:pt x="426" y="199"/>
                    </a:lnTo>
                    <a:lnTo>
                      <a:pt x="397" y="255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12" y="227"/>
                    </a:lnTo>
                    <a:lnTo>
                      <a:pt x="312" y="199"/>
                    </a:lnTo>
                    <a:lnTo>
                      <a:pt x="284" y="199"/>
                    </a:lnTo>
                    <a:lnTo>
                      <a:pt x="256" y="340"/>
                    </a:lnTo>
                    <a:lnTo>
                      <a:pt x="227" y="397"/>
                    </a:lnTo>
                    <a:lnTo>
                      <a:pt x="227" y="425"/>
                    </a:lnTo>
                    <a:lnTo>
                      <a:pt x="284" y="425"/>
                    </a:lnTo>
                    <a:lnTo>
                      <a:pt x="284" y="482"/>
                    </a:lnTo>
                    <a:lnTo>
                      <a:pt x="199" y="482"/>
                    </a:lnTo>
                    <a:lnTo>
                      <a:pt x="199" y="454"/>
                    </a:lnTo>
                    <a:lnTo>
                      <a:pt x="142" y="482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142" y="340"/>
                    </a:lnTo>
                    <a:lnTo>
                      <a:pt x="114" y="312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42"/>
                    </a:lnTo>
                    <a:lnTo>
                      <a:pt x="0" y="85"/>
                    </a:lnTo>
                    <a:lnTo>
                      <a:pt x="114" y="85"/>
                    </a:lnTo>
                    <a:lnTo>
                      <a:pt x="227" y="29"/>
                    </a:lnTo>
                    <a:lnTo>
                      <a:pt x="256" y="29"/>
                    </a:lnTo>
                    <a:lnTo>
                      <a:pt x="284" y="0"/>
                    </a:lnTo>
                    <a:lnTo>
                      <a:pt x="312" y="29"/>
                    </a:lnTo>
                    <a:lnTo>
                      <a:pt x="341" y="0"/>
                    </a:lnTo>
                    <a:lnTo>
                      <a:pt x="369" y="2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4" name="Freeform 138"/>
              <p:cNvSpPr>
                <a:spLocks/>
              </p:cNvSpPr>
              <p:nvPr/>
            </p:nvSpPr>
            <p:spPr bwMode="auto">
              <a:xfrm>
                <a:off x="1821939" y="3910915"/>
                <a:ext cx="707571" cy="579438"/>
              </a:xfrm>
              <a:custGeom>
                <a:avLst/>
                <a:gdLst>
                  <a:gd name="T0" fmla="*/ 624 w 624"/>
                  <a:gd name="T1" fmla="*/ 57 h 511"/>
                  <a:gd name="T2" fmla="*/ 596 w 624"/>
                  <a:gd name="T3" fmla="*/ 142 h 511"/>
                  <a:gd name="T4" fmla="*/ 624 w 624"/>
                  <a:gd name="T5" fmla="*/ 170 h 511"/>
                  <a:gd name="T6" fmla="*/ 511 w 624"/>
                  <a:gd name="T7" fmla="*/ 454 h 511"/>
                  <a:gd name="T8" fmla="*/ 426 w 624"/>
                  <a:gd name="T9" fmla="*/ 397 h 511"/>
                  <a:gd name="T10" fmla="*/ 454 w 624"/>
                  <a:gd name="T11" fmla="*/ 482 h 511"/>
                  <a:gd name="T12" fmla="*/ 426 w 624"/>
                  <a:gd name="T13" fmla="*/ 511 h 511"/>
                  <a:gd name="T14" fmla="*/ 341 w 624"/>
                  <a:gd name="T15" fmla="*/ 482 h 511"/>
                  <a:gd name="T16" fmla="*/ 284 w 624"/>
                  <a:gd name="T17" fmla="*/ 482 h 511"/>
                  <a:gd name="T18" fmla="*/ 142 w 624"/>
                  <a:gd name="T19" fmla="*/ 425 h 511"/>
                  <a:gd name="T20" fmla="*/ 85 w 624"/>
                  <a:gd name="T21" fmla="*/ 425 h 511"/>
                  <a:gd name="T22" fmla="*/ 57 w 624"/>
                  <a:gd name="T23" fmla="*/ 369 h 511"/>
                  <a:gd name="T24" fmla="*/ 85 w 624"/>
                  <a:gd name="T25" fmla="*/ 312 h 511"/>
                  <a:gd name="T26" fmla="*/ 29 w 624"/>
                  <a:gd name="T27" fmla="*/ 284 h 511"/>
                  <a:gd name="T28" fmla="*/ 0 w 624"/>
                  <a:gd name="T29" fmla="*/ 255 h 511"/>
                  <a:gd name="T30" fmla="*/ 85 w 624"/>
                  <a:gd name="T31" fmla="*/ 142 h 511"/>
                  <a:gd name="T32" fmla="*/ 114 w 624"/>
                  <a:gd name="T33" fmla="*/ 199 h 511"/>
                  <a:gd name="T34" fmla="*/ 171 w 624"/>
                  <a:gd name="T35" fmla="*/ 199 h 511"/>
                  <a:gd name="T36" fmla="*/ 227 w 624"/>
                  <a:gd name="T37" fmla="*/ 170 h 511"/>
                  <a:gd name="T38" fmla="*/ 284 w 624"/>
                  <a:gd name="T39" fmla="*/ 199 h 511"/>
                  <a:gd name="T40" fmla="*/ 369 w 624"/>
                  <a:gd name="T41" fmla="*/ 170 h 511"/>
                  <a:gd name="T42" fmla="*/ 397 w 624"/>
                  <a:gd name="T43" fmla="*/ 227 h 511"/>
                  <a:gd name="T44" fmla="*/ 426 w 624"/>
                  <a:gd name="T45" fmla="*/ 199 h 511"/>
                  <a:gd name="T46" fmla="*/ 397 w 624"/>
                  <a:gd name="T47" fmla="*/ 142 h 511"/>
                  <a:gd name="T48" fmla="*/ 397 w 624"/>
                  <a:gd name="T49" fmla="*/ 57 h 511"/>
                  <a:gd name="T50" fmla="*/ 426 w 624"/>
                  <a:gd name="T51" fmla="*/ 57 h 511"/>
                  <a:gd name="T52" fmla="*/ 426 w 624"/>
                  <a:gd name="T53" fmla="*/ 0 h 511"/>
                  <a:gd name="T54" fmla="*/ 482 w 624"/>
                  <a:gd name="T55" fmla="*/ 29 h 511"/>
                  <a:gd name="T56" fmla="*/ 539 w 624"/>
                  <a:gd name="T57" fmla="*/ 0 h 511"/>
                  <a:gd name="T58" fmla="*/ 567 w 624"/>
                  <a:gd name="T59" fmla="*/ 0 h 511"/>
                  <a:gd name="T60" fmla="*/ 567 w 624"/>
                  <a:gd name="T61" fmla="*/ 57 h 511"/>
                  <a:gd name="T62" fmla="*/ 624 w 624"/>
                  <a:gd name="T63" fmla="*/ 57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511">
                    <a:moveTo>
                      <a:pt x="624" y="57"/>
                    </a:moveTo>
                    <a:lnTo>
                      <a:pt x="596" y="142"/>
                    </a:lnTo>
                    <a:lnTo>
                      <a:pt x="624" y="170"/>
                    </a:lnTo>
                    <a:lnTo>
                      <a:pt x="511" y="454"/>
                    </a:lnTo>
                    <a:lnTo>
                      <a:pt x="426" y="397"/>
                    </a:lnTo>
                    <a:lnTo>
                      <a:pt x="454" y="482"/>
                    </a:lnTo>
                    <a:lnTo>
                      <a:pt x="426" y="511"/>
                    </a:lnTo>
                    <a:lnTo>
                      <a:pt x="341" y="482"/>
                    </a:lnTo>
                    <a:lnTo>
                      <a:pt x="284" y="482"/>
                    </a:lnTo>
                    <a:lnTo>
                      <a:pt x="142" y="425"/>
                    </a:lnTo>
                    <a:lnTo>
                      <a:pt x="85" y="425"/>
                    </a:lnTo>
                    <a:lnTo>
                      <a:pt x="57" y="369"/>
                    </a:lnTo>
                    <a:lnTo>
                      <a:pt x="85" y="312"/>
                    </a:lnTo>
                    <a:lnTo>
                      <a:pt x="29" y="284"/>
                    </a:lnTo>
                    <a:lnTo>
                      <a:pt x="0" y="255"/>
                    </a:lnTo>
                    <a:lnTo>
                      <a:pt x="85" y="142"/>
                    </a:lnTo>
                    <a:lnTo>
                      <a:pt x="114" y="199"/>
                    </a:lnTo>
                    <a:lnTo>
                      <a:pt x="171" y="199"/>
                    </a:lnTo>
                    <a:lnTo>
                      <a:pt x="227" y="170"/>
                    </a:lnTo>
                    <a:lnTo>
                      <a:pt x="284" y="199"/>
                    </a:lnTo>
                    <a:lnTo>
                      <a:pt x="369" y="170"/>
                    </a:lnTo>
                    <a:lnTo>
                      <a:pt x="397" y="227"/>
                    </a:lnTo>
                    <a:lnTo>
                      <a:pt x="426" y="199"/>
                    </a:lnTo>
                    <a:lnTo>
                      <a:pt x="397" y="142"/>
                    </a:lnTo>
                    <a:lnTo>
                      <a:pt x="397" y="57"/>
                    </a:lnTo>
                    <a:lnTo>
                      <a:pt x="426" y="57"/>
                    </a:lnTo>
                    <a:lnTo>
                      <a:pt x="426" y="0"/>
                    </a:lnTo>
                    <a:lnTo>
                      <a:pt x="482" y="29"/>
                    </a:lnTo>
                    <a:lnTo>
                      <a:pt x="539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24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5" name="Freeform 141"/>
              <p:cNvSpPr>
                <a:spLocks/>
              </p:cNvSpPr>
              <p:nvPr/>
            </p:nvSpPr>
            <p:spPr bwMode="auto">
              <a:xfrm>
                <a:off x="1565672" y="3910915"/>
                <a:ext cx="450170" cy="996724"/>
              </a:xfrm>
              <a:custGeom>
                <a:avLst/>
                <a:gdLst>
                  <a:gd name="T0" fmla="*/ 397 w 397"/>
                  <a:gd name="T1" fmla="*/ 0 h 879"/>
                  <a:gd name="T2" fmla="*/ 311 w 397"/>
                  <a:gd name="T3" fmla="*/ 0 h 879"/>
                  <a:gd name="T4" fmla="*/ 226 w 397"/>
                  <a:gd name="T5" fmla="*/ 0 h 879"/>
                  <a:gd name="T6" fmla="*/ 141 w 397"/>
                  <a:gd name="T7" fmla="*/ 57 h 879"/>
                  <a:gd name="T8" fmla="*/ 85 w 397"/>
                  <a:gd name="T9" fmla="*/ 29 h 879"/>
                  <a:gd name="T10" fmla="*/ 0 w 397"/>
                  <a:gd name="T11" fmla="*/ 0 h 879"/>
                  <a:gd name="T12" fmla="*/ 0 w 397"/>
                  <a:gd name="T13" fmla="*/ 29 h 879"/>
                  <a:gd name="T14" fmla="*/ 0 w 397"/>
                  <a:gd name="T15" fmla="*/ 57 h 879"/>
                  <a:gd name="T16" fmla="*/ 28 w 397"/>
                  <a:gd name="T17" fmla="*/ 85 h 879"/>
                  <a:gd name="T18" fmla="*/ 0 w 397"/>
                  <a:gd name="T19" fmla="*/ 227 h 879"/>
                  <a:gd name="T20" fmla="*/ 28 w 397"/>
                  <a:gd name="T21" fmla="*/ 312 h 879"/>
                  <a:gd name="T22" fmla="*/ 0 w 397"/>
                  <a:gd name="T23" fmla="*/ 340 h 879"/>
                  <a:gd name="T24" fmla="*/ 28 w 397"/>
                  <a:gd name="T25" fmla="*/ 425 h 879"/>
                  <a:gd name="T26" fmla="*/ 56 w 397"/>
                  <a:gd name="T27" fmla="*/ 425 h 879"/>
                  <a:gd name="T28" fmla="*/ 85 w 397"/>
                  <a:gd name="T29" fmla="*/ 369 h 879"/>
                  <a:gd name="T30" fmla="*/ 113 w 397"/>
                  <a:gd name="T31" fmla="*/ 425 h 879"/>
                  <a:gd name="T32" fmla="*/ 85 w 397"/>
                  <a:gd name="T33" fmla="*/ 425 h 879"/>
                  <a:gd name="T34" fmla="*/ 198 w 397"/>
                  <a:gd name="T35" fmla="*/ 511 h 879"/>
                  <a:gd name="T36" fmla="*/ 198 w 397"/>
                  <a:gd name="T37" fmla="*/ 567 h 879"/>
                  <a:gd name="T38" fmla="*/ 255 w 397"/>
                  <a:gd name="T39" fmla="*/ 681 h 879"/>
                  <a:gd name="T40" fmla="*/ 226 w 397"/>
                  <a:gd name="T41" fmla="*/ 822 h 879"/>
                  <a:gd name="T42" fmla="*/ 255 w 397"/>
                  <a:gd name="T43" fmla="*/ 851 h 879"/>
                  <a:gd name="T44" fmla="*/ 283 w 397"/>
                  <a:gd name="T45" fmla="*/ 822 h 879"/>
                  <a:gd name="T46" fmla="*/ 311 w 397"/>
                  <a:gd name="T47" fmla="*/ 879 h 879"/>
                  <a:gd name="T48" fmla="*/ 368 w 397"/>
                  <a:gd name="T49" fmla="*/ 851 h 879"/>
                  <a:gd name="T50" fmla="*/ 340 w 397"/>
                  <a:gd name="T51" fmla="*/ 822 h 879"/>
                  <a:gd name="T52" fmla="*/ 340 w 397"/>
                  <a:gd name="T53" fmla="*/ 766 h 879"/>
                  <a:gd name="T54" fmla="*/ 368 w 397"/>
                  <a:gd name="T55" fmla="*/ 737 h 879"/>
                  <a:gd name="T56" fmla="*/ 340 w 397"/>
                  <a:gd name="T57" fmla="*/ 709 h 879"/>
                  <a:gd name="T58" fmla="*/ 340 w 397"/>
                  <a:gd name="T59" fmla="*/ 596 h 879"/>
                  <a:gd name="T60" fmla="*/ 397 w 397"/>
                  <a:gd name="T61" fmla="*/ 567 h 879"/>
                  <a:gd name="T62" fmla="*/ 311 w 397"/>
                  <a:gd name="T63" fmla="*/ 454 h 879"/>
                  <a:gd name="T64" fmla="*/ 311 w 397"/>
                  <a:gd name="T65" fmla="*/ 425 h 879"/>
                  <a:gd name="T66" fmla="*/ 283 w 397"/>
                  <a:gd name="T67" fmla="*/ 369 h 879"/>
                  <a:gd name="T68" fmla="*/ 311 w 397"/>
                  <a:gd name="T69" fmla="*/ 312 h 879"/>
                  <a:gd name="T70" fmla="*/ 255 w 397"/>
                  <a:gd name="T71" fmla="*/ 284 h 879"/>
                  <a:gd name="T72" fmla="*/ 226 w 397"/>
                  <a:gd name="T73" fmla="*/ 255 h 879"/>
                  <a:gd name="T74" fmla="*/ 311 w 397"/>
                  <a:gd name="T75" fmla="*/ 142 h 879"/>
                  <a:gd name="T76" fmla="*/ 397 w 397"/>
                  <a:gd name="T77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97" h="879">
                    <a:moveTo>
                      <a:pt x="397" y="0"/>
                    </a:moveTo>
                    <a:lnTo>
                      <a:pt x="311" y="0"/>
                    </a:lnTo>
                    <a:lnTo>
                      <a:pt x="226" y="0"/>
                    </a:lnTo>
                    <a:lnTo>
                      <a:pt x="141" y="57"/>
                    </a:lnTo>
                    <a:lnTo>
                      <a:pt x="85" y="29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57"/>
                    </a:lnTo>
                    <a:lnTo>
                      <a:pt x="28" y="85"/>
                    </a:lnTo>
                    <a:lnTo>
                      <a:pt x="0" y="227"/>
                    </a:lnTo>
                    <a:lnTo>
                      <a:pt x="28" y="312"/>
                    </a:lnTo>
                    <a:lnTo>
                      <a:pt x="0" y="340"/>
                    </a:lnTo>
                    <a:lnTo>
                      <a:pt x="28" y="425"/>
                    </a:lnTo>
                    <a:lnTo>
                      <a:pt x="56" y="425"/>
                    </a:lnTo>
                    <a:lnTo>
                      <a:pt x="85" y="369"/>
                    </a:lnTo>
                    <a:lnTo>
                      <a:pt x="113" y="425"/>
                    </a:lnTo>
                    <a:lnTo>
                      <a:pt x="85" y="425"/>
                    </a:lnTo>
                    <a:lnTo>
                      <a:pt x="198" y="511"/>
                    </a:lnTo>
                    <a:lnTo>
                      <a:pt x="198" y="567"/>
                    </a:lnTo>
                    <a:lnTo>
                      <a:pt x="255" y="681"/>
                    </a:lnTo>
                    <a:lnTo>
                      <a:pt x="226" y="822"/>
                    </a:lnTo>
                    <a:lnTo>
                      <a:pt x="255" y="851"/>
                    </a:lnTo>
                    <a:lnTo>
                      <a:pt x="283" y="822"/>
                    </a:lnTo>
                    <a:lnTo>
                      <a:pt x="311" y="879"/>
                    </a:lnTo>
                    <a:lnTo>
                      <a:pt x="368" y="851"/>
                    </a:lnTo>
                    <a:lnTo>
                      <a:pt x="340" y="822"/>
                    </a:lnTo>
                    <a:lnTo>
                      <a:pt x="340" y="766"/>
                    </a:lnTo>
                    <a:lnTo>
                      <a:pt x="368" y="737"/>
                    </a:lnTo>
                    <a:lnTo>
                      <a:pt x="340" y="709"/>
                    </a:lnTo>
                    <a:lnTo>
                      <a:pt x="340" y="596"/>
                    </a:lnTo>
                    <a:lnTo>
                      <a:pt x="397" y="567"/>
                    </a:lnTo>
                    <a:lnTo>
                      <a:pt x="311" y="454"/>
                    </a:lnTo>
                    <a:lnTo>
                      <a:pt x="311" y="425"/>
                    </a:lnTo>
                    <a:lnTo>
                      <a:pt x="283" y="369"/>
                    </a:lnTo>
                    <a:lnTo>
                      <a:pt x="311" y="312"/>
                    </a:lnTo>
                    <a:lnTo>
                      <a:pt x="255" y="284"/>
                    </a:lnTo>
                    <a:lnTo>
                      <a:pt x="226" y="255"/>
                    </a:lnTo>
                    <a:lnTo>
                      <a:pt x="311" y="142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6" name="Freeform 147"/>
              <p:cNvSpPr>
                <a:spLocks/>
              </p:cNvSpPr>
              <p:nvPr/>
            </p:nvSpPr>
            <p:spPr bwMode="auto">
              <a:xfrm>
                <a:off x="2401377" y="3910915"/>
                <a:ext cx="546554" cy="900339"/>
              </a:xfrm>
              <a:custGeom>
                <a:avLst/>
                <a:gdLst>
                  <a:gd name="T0" fmla="*/ 397 w 482"/>
                  <a:gd name="T1" fmla="*/ 340 h 794"/>
                  <a:gd name="T2" fmla="*/ 482 w 482"/>
                  <a:gd name="T3" fmla="*/ 340 h 794"/>
                  <a:gd name="T4" fmla="*/ 397 w 482"/>
                  <a:gd name="T5" fmla="*/ 369 h 794"/>
                  <a:gd name="T6" fmla="*/ 255 w 482"/>
                  <a:gd name="T7" fmla="*/ 454 h 794"/>
                  <a:gd name="T8" fmla="*/ 198 w 482"/>
                  <a:gd name="T9" fmla="*/ 539 h 794"/>
                  <a:gd name="T10" fmla="*/ 56 w 482"/>
                  <a:gd name="T11" fmla="*/ 794 h 794"/>
                  <a:gd name="T12" fmla="*/ 28 w 482"/>
                  <a:gd name="T13" fmla="*/ 737 h 794"/>
                  <a:gd name="T14" fmla="*/ 0 w 482"/>
                  <a:gd name="T15" fmla="*/ 624 h 794"/>
                  <a:gd name="T16" fmla="*/ 28 w 482"/>
                  <a:gd name="T17" fmla="*/ 596 h 794"/>
                  <a:gd name="T18" fmla="*/ 0 w 482"/>
                  <a:gd name="T19" fmla="*/ 596 h 794"/>
                  <a:gd name="T20" fmla="*/ 113 w 482"/>
                  <a:gd name="T21" fmla="*/ 312 h 794"/>
                  <a:gd name="T22" fmla="*/ 113 w 482"/>
                  <a:gd name="T23" fmla="*/ 227 h 794"/>
                  <a:gd name="T24" fmla="*/ 255 w 482"/>
                  <a:gd name="T25" fmla="*/ 170 h 794"/>
                  <a:gd name="T26" fmla="*/ 368 w 482"/>
                  <a:gd name="T27" fmla="*/ 57 h 794"/>
                  <a:gd name="T28" fmla="*/ 425 w 482"/>
                  <a:gd name="T29" fmla="*/ 0 h 794"/>
                  <a:gd name="T30" fmla="*/ 425 w 482"/>
                  <a:gd name="T31" fmla="*/ 57 h 794"/>
                  <a:gd name="T32" fmla="*/ 453 w 482"/>
                  <a:gd name="T33" fmla="*/ 85 h 794"/>
                  <a:gd name="T34" fmla="*/ 397 w 482"/>
                  <a:gd name="T35" fmla="*/ 142 h 794"/>
                  <a:gd name="T36" fmla="*/ 368 w 482"/>
                  <a:gd name="T37" fmla="*/ 199 h 794"/>
                  <a:gd name="T38" fmla="*/ 312 w 482"/>
                  <a:gd name="T39" fmla="*/ 227 h 794"/>
                  <a:gd name="T40" fmla="*/ 340 w 482"/>
                  <a:gd name="T41" fmla="*/ 312 h 794"/>
                  <a:gd name="T42" fmla="*/ 368 w 482"/>
                  <a:gd name="T43" fmla="*/ 284 h 794"/>
                  <a:gd name="T44" fmla="*/ 397 w 482"/>
                  <a:gd name="T45" fmla="*/ 34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2" h="794">
                    <a:moveTo>
                      <a:pt x="397" y="340"/>
                    </a:moveTo>
                    <a:lnTo>
                      <a:pt x="482" y="340"/>
                    </a:lnTo>
                    <a:lnTo>
                      <a:pt x="397" y="369"/>
                    </a:lnTo>
                    <a:lnTo>
                      <a:pt x="255" y="454"/>
                    </a:lnTo>
                    <a:lnTo>
                      <a:pt x="198" y="539"/>
                    </a:lnTo>
                    <a:lnTo>
                      <a:pt x="56" y="794"/>
                    </a:lnTo>
                    <a:lnTo>
                      <a:pt x="28" y="737"/>
                    </a:lnTo>
                    <a:lnTo>
                      <a:pt x="0" y="624"/>
                    </a:lnTo>
                    <a:lnTo>
                      <a:pt x="28" y="596"/>
                    </a:lnTo>
                    <a:lnTo>
                      <a:pt x="0" y="596"/>
                    </a:lnTo>
                    <a:lnTo>
                      <a:pt x="113" y="312"/>
                    </a:lnTo>
                    <a:lnTo>
                      <a:pt x="113" y="227"/>
                    </a:lnTo>
                    <a:lnTo>
                      <a:pt x="255" y="170"/>
                    </a:lnTo>
                    <a:lnTo>
                      <a:pt x="368" y="57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453" y="85"/>
                    </a:lnTo>
                    <a:lnTo>
                      <a:pt x="397" y="142"/>
                    </a:lnTo>
                    <a:lnTo>
                      <a:pt x="368" y="199"/>
                    </a:lnTo>
                    <a:lnTo>
                      <a:pt x="312" y="227"/>
                    </a:lnTo>
                    <a:lnTo>
                      <a:pt x="340" y="312"/>
                    </a:lnTo>
                    <a:lnTo>
                      <a:pt x="368" y="284"/>
                    </a:lnTo>
                    <a:lnTo>
                      <a:pt x="397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7" name="Freeform 148"/>
              <p:cNvSpPr>
                <a:spLocks/>
              </p:cNvSpPr>
              <p:nvPr/>
            </p:nvSpPr>
            <p:spPr bwMode="auto">
              <a:xfrm>
                <a:off x="2529511" y="4103683"/>
                <a:ext cx="1221241" cy="1061357"/>
              </a:xfrm>
              <a:custGeom>
                <a:avLst/>
                <a:gdLst>
                  <a:gd name="T0" fmla="*/ 114 w 1077"/>
                  <a:gd name="T1" fmla="*/ 397 h 936"/>
                  <a:gd name="T2" fmla="*/ 85 w 1077"/>
                  <a:gd name="T3" fmla="*/ 681 h 936"/>
                  <a:gd name="T4" fmla="*/ 114 w 1077"/>
                  <a:gd name="T5" fmla="*/ 681 h 936"/>
                  <a:gd name="T6" fmla="*/ 199 w 1077"/>
                  <a:gd name="T7" fmla="*/ 794 h 936"/>
                  <a:gd name="T8" fmla="*/ 284 w 1077"/>
                  <a:gd name="T9" fmla="*/ 908 h 936"/>
                  <a:gd name="T10" fmla="*/ 397 w 1077"/>
                  <a:gd name="T11" fmla="*/ 879 h 936"/>
                  <a:gd name="T12" fmla="*/ 510 w 1077"/>
                  <a:gd name="T13" fmla="*/ 851 h 936"/>
                  <a:gd name="T14" fmla="*/ 624 w 1077"/>
                  <a:gd name="T15" fmla="*/ 936 h 936"/>
                  <a:gd name="T16" fmla="*/ 709 w 1077"/>
                  <a:gd name="T17" fmla="*/ 822 h 936"/>
                  <a:gd name="T18" fmla="*/ 794 w 1077"/>
                  <a:gd name="T19" fmla="*/ 879 h 936"/>
                  <a:gd name="T20" fmla="*/ 851 w 1077"/>
                  <a:gd name="T21" fmla="*/ 851 h 936"/>
                  <a:gd name="T22" fmla="*/ 964 w 1077"/>
                  <a:gd name="T23" fmla="*/ 908 h 936"/>
                  <a:gd name="T24" fmla="*/ 1077 w 1077"/>
                  <a:gd name="T25" fmla="*/ 766 h 936"/>
                  <a:gd name="T26" fmla="*/ 1021 w 1077"/>
                  <a:gd name="T27" fmla="*/ 681 h 936"/>
                  <a:gd name="T28" fmla="*/ 1021 w 1077"/>
                  <a:gd name="T29" fmla="*/ 652 h 936"/>
                  <a:gd name="T30" fmla="*/ 936 w 1077"/>
                  <a:gd name="T31" fmla="*/ 596 h 936"/>
                  <a:gd name="T32" fmla="*/ 822 w 1077"/>
                  <a:gd name="T33" fmla="*/ 482 h 936"/>
                  <a:gd name="T34" fmla="*/ 766 w 1077"/>
                  <a:gd name="T35" fmla="*/ 511 h 936"/>
                  <a:gd name="T36" fmla="*/ 737 w 1077"/>
                  <a:gd name="T37" fmla="*/ 426 h 936"/>
                  <a:gd name="T38" fmla="*/ 794 w 1077"/>
                  <a:gd name="T39" fmla="*/ 454 h 936"/>
                  <a:gd name="T40" fmla="*/ 794 w 1077"/>
                  <a:gd name="T41" fmla="*/ 369 h 936"/>
                  <a:gd name="T42" fmla="*/ 766 w 1077"/>
                  <a:gd name="T43" fmla="*/ 312 h 936"/>
                  <a:gd name="T44" fmla="*/ 794 w 1077"/>
                  <a:gd name="T45" fmla="*/ 284 h 936"/>
                  <a:gd name="T46" fmla="*/ 879 w 1077"/>
                  <a:gd name="T47" fmla="*/ 284 h 936"/>
                  <a:gd name="T48" fmla="*/ 907 w 1077"/>
                  <a:gd name="T49" fmla="*/ 227 h 936"/>
                  <a:gd name="T50" fmla="*/ 851 w 1077"/>
                  <a:gd name="T51" fmla="*/ 170 h 936"/>
                  <a:gd name="T52" fmla="*/ 709 w 1077"/>
                  <a:gd name="T53" fmla="*/ 199 h 936"/>
                  <a:gd name="T54" fmla="*/ 737 w 1077"/>
                  <a:gd name="T55" fmla="*/ 142 h 936"/>
                  <a:gd name="T56" fmla="*/ 737 w 1077"/>
                  <a:gd name="T57" fmla="*/ 85 h 936"/>
                  <a:gd name="T58" fmla="*/ 482 w 1077"/>
                  <a:gd name="T59" fmla="*/ 170 h 936"/>
                  <a:gd name="T60" fmla="*/ 510 w 1077"/>
                  <a:gd name="T61" fmla="*/ 29 h 936"/>
                  <a:gd name="T62" fmla="*/ 369 w 1077"/>
                  <a:gd name="T63" fmla="*/ 114 h 936"/>
                  <a:gd name="T64" fmla="*/ 340 w 1077"/>
                  <a:gd name="T65" fmla="*/ 142 h 936"/>
                  <a:gd name="T66" fmla="*/ 369 w 1077"/>
                  <a:gd name="T67" fmla="*/ 170 h 936"/>
                  <a:gd name="T68" fmla="*/ 142 w 1077"/>
                  <a:gd name="T69" fmla="*/ 284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77" h="936">
                    <a:moveTo>
                      <a:pt x="85" y="369"/>
                    </a:moveTo>
                    <a:lnTo>
                      <a:pt x="114" y="397"/>
                    </a:lnTo>
                    <a:lnTo>
                      <a:pt x="0" y="652"/>
                    </a:lnTo>
                    <a:lnTo>
                      <a:pt x="85" y="681"/>
                    </a:lnTo>
                    <a:lnTo>
                      <a:pt x="142" y="539"/>
                    </a:lnTo>
                    <a:lnTo>
                      <a:pt x="114" y="681"/>
                    </a:lnTo>
                    <a:lnTo>
                      <a:pt x="142" y="766"/>
                    </a:lnTo>
                    <a:lnTo>
                      <a:pt x="199" y="794"/>
                    </a:lnTo>
                    <a:lnTo>
                      <a:pt x="255" y="879"/>
                    </a:lnTo>
                    <a:lnTo>
                      <a:pt x="284" y="908"/>
                    </a:lnTo>
                    <a:lnTo>
                      <a:pt x="397" y="936"/>
                    </a:lnTo>
                    <a:lnTo>
                      <a:pt x="397" y="879"/>
                    </a:lnTo>
                    <a:lnTo>
                      <a:pt x="425" y="908"/>
                    </a:lnTo>
                    <a:lnTo>
                      <a:pt x="510" y="851"/>
                    </a:lnTo>
                    <a:lnTo>
                      <a:pt x="539" y="851"/>
                    </a:lnTo>
                    <a:lnTo>
                      <a:pt x="624" y="936"/>
                    </a:lnTo>
                    <a:lnTo>
                      <a:pt x="737" y="851"/>
                    </a:lnTo>
                    <a:lnTo>
                      <a:pt x="709" y="822"/>
                    </a:lnTo>
                    <a:lnTo>
                      <a:pt x="766" y="822"/>
                    </a:lnTo>
                    <a:lnTo>
                      <a:pt x="794" y="879"/>
                    </a:lnTo>
                    <a:lnTo>
                      <a:pt x="851" y="908"/>
                    </a:lnTo>
                    <a:lnTo>
                      <a:pt x="851" y="851"/>
                    </a:lnTo>
                    <a:lnTo>
                      <a:pt x="936" y="851"/>
                    </a:lnTo>
                    <a:lnTo>
                      <a:pt x="964" y="908"/>
                    </a:lnTo>
                    <a:lnTo>
                      <a:pt x="1049" y="851"/>
                    </a:lnTo>
                    <a:lnTo>
                      <a:pt x="1077" y="766"/>
                    </a:lnTo>
                    <a:lnTo>
                      <a:pt x="1077" y="681"/>
                    </a:lnTo>
                    <a:lnTo>
                      <a:pt x="1021" y="681"/>
                    </a:lnTo>
                    <a:lnTo>
                      <a:pt x="1049" y="652"/>
                    </a:lnTo>
                    <a:lnTo>
                      <a:pt x="1021" y="652"/>
                    </a:lnTo>
                    <a:lnTo>
                      <a:pt x="964" y="596"/>
                    </a:lnTo>
                    <a:lnTo>
                      <a:pt x="936" y="596"/>
                    </a:lnTo>
                    <a:lnTo>
                      <a:pt x="879" y="539"/>
                    </a:lnTo>
                    <a:lnTo>
                      <a:pt x="822" y="482"/>
                    </a:lnTo>
                    <a:lnTo>
                      <a:pt x="794" y="511"/>
                    </a:lnTo>
                    <a:lnTo>
                      <a:pt x="766" y="511"/>
                    </a:lnTo>
                    <a:lnTo>
                      <a:pt x="709" y="426"/>
                    </a:lnTo>
                    <a:lnTo>
                      <a:pt x="737" y="426"/>
                    </a:lnTo>
                    <a:lnTo>
                      <a:pt x="737" y="397"/>
                    </a:lnTo>
                    <a:lnTo>
                      <a:pt x="794" y="454"/>
                    </a:lnTo>
                    <a:lnTo>
                      <a:pt x="822" y="397"/>
                    </a:lnTo>
                    <a:lnTo>
                      <a:pt x="794" y="369"/>
                    </a:lnTo>
                    <a:lnTo>
                      <a:pt x="737" y="341"/>
                    </a:lnTo>
                    <a:lnTo>
                      <a:pt x="766" y="312"/>
                    </a:lnTo>
                    <a:lnTo>
                      <a:pt x="794" y="312"/>
                    </a:lnTo>
                    <a:lnTo>
                      <a:pt x="794" y="284"/>
                    </a:lnTo>
                    <a:lnTo>
                      <a:pt x="822" y="312"/>
                    </a:lnTo>
                    <a:lnTo>
                      <a:pt x="879" y="284"/>
                    </a:lnTo>
                    <a:lnTo>
                      <a:pt x="879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851" y="170"/>
                    </a:lnTo>
                    <a:lnTo>
                      <a:pt x="709" y="255"/>
                    </a:lnTo>
                    <a:lnTo>
                      <a:pt x="709" y="199"/>
                    </a:lnTo>
                    <a:lnTo>
                      <a:pt x="766" y="199"/>
                    </a:lnTo>
                    <a:lnTo>
                      <a:pt x="737" y="142"/>
                    </a:lnTo>
                    <a:lnTo>
                      <a:pt x="766" y="114"/>
                    </a:lnTo>
                    <a:lnTo>
                      <a:pt x="737" y="85"/>
                    </a:lnTo>
                    <a:lnTo>
                      <a:pt x="624" y="170"/>
                    </a:lnTo>
                    <a:lnTo>
                      <a:pt x="482" y="170"/>
                    </a:lnTo>
                    <a:lnTo>
                      <a:pt x="482" y="85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369" y="114"/>
                    </a:lnTo>
                    <a:lnTo>
                      <a:pt x="340" y="114"/>
                    </a:lnTo>
                    <a:lnTo>
                      <a:pt x="340" y="142"/>
                    </a:lnTo>
                    <a:lnTo>
                      <a:pt x="284" y="170"/>
                    </a:lnTo>
                    <a:lnTo>
                      <a:pt x="369" y="170"/>
                    </a:lnTo>
                    <a:lnTo>
                      <a:pt x="284" y="199"/>
                    </a:lnTo>
                    <a:lnTo>
                      <a:pt x="142" y="284"/>
                    </a:lnTo>
                    <a:lnTo>
                      <a:pt x="85" y="369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687252" y="4425719"/>
                <a:ext cx="867456" cy="835706"/>
              </a:xfrm>
              <a:custGeom>
                <a:avLst/>
                <a:gdLst>
                  <a:gd name="T0" fmla="*/ 56 w 765"/>
                  <a:gd name="T1" fmla="*/ 737 h 737"/>
                  <a:gd name="T2" fmla="*/ 170 w 765"/>
                  <a:gd name="T3" fmla="*/ 652 h 737"/>
                  <a:gd name="T4" fmla="*/ 141 w 765"/>
                  <a:gd name="T5" fmla="*/ 595 h 737"/>
                  <a:gd name="T6" fmla="*/ 170 w 765"/>
                  <a:gd name="T7" fmla="*/ 453 h 737"/>
                  <a:gd name="T8" fmla="*/ 198 w 765"/>
                  <a:gd name="T9" fmla="*/ 425 h 737"/>
                  <a:gd name="T10" fmla="*/ 255 w 765"/>
                  <a:gd name="T11" fmla="*/ 453 h 737"/>
                  <a:gd name="T12" fmla="*/ 340 w 765"/>
                  <a:gd name="T13" fmla="*/ 368 h 737"/>
                  <a:gd name="T14" fmla="*/ 397 w 765"/>
                  <a:gd name="T15" fmla="*/ 397 h 737"/>
                  <a:gd name="T16" fmla="*/ 482 w 765"/>
                  <a:gd name="T17" fmla="*/ 397 h 737"/>
                  <a:gd name="T18" fmla="*/ 510 w 765"/>
                  <a:gd name="T19" fmla="*/ 453 h 737"/>
                  <a:gd name="T20" fmla="*/ 680 w 765"/>
                  <a:gd name="T21" fmla="*/ 453 h 737"/>
                  <a:gd name="T22" fmla="*/ 737 w 765"/>
                  <a:gd name="T23" fmla="*/ 453 h 737"/>
                  <a:gd name="T24" fmla="*/ 737 w 765"/>
                  <a:gd name="T25" fmla="*/ 425 h 737"/>
                  <a:gd name="T26" fmla="*/ 765 w 765"/>
                  <a:gd name="T27" fmla="*/ 397 h 737"/>
                  <a:gd name="T28" fmla="*/ 708 w 765"/>
                  <a:gd name="T29" fmla="*/ 340 h 737"/>
                  <a:gd name="T30" fmla="*/ 708 w 765"/>
                  <a:gd name="T31" fmla="*/ 312 h 737"/>
                  <a:gd name="T32" fmla="*/ 765 w 765"/>
                  <a:gd name="T33" fmla="*/ 340 h 737"/>
                  <a:gd name="T34" fmla="*/ 765 w 765"/>
                  <a:gd name="T35" fmla="*/ 283 h 737"/>
                  <a:gd name="T36" fmla="*/ 737 w 765"/>
                  <a:gd name="T37" fmla="*/ 255 h 737"/>
                  <a:gd name="T38" fmla="*/ 623 w 765"/>
                  <a:gd name="T39" fmla="*/ 255 h 737"/>
                  <a:gd name="T40" fmla="*/ 567 w 765"/>
                  <a:gd name="T41" fmla="*/ 227 h 737"/>
                  <a:gd name="T42" fmla="*/ 510 w 765"/>
                  <a:gd name="T43" fmla="*/ 142 h 737"/>
                  <a:gd name="T44" fmla="*/ 538 w 765"/>
                  <a:gd name="T45" fmla="*/ 85 h 737"/>
                  <a:gd name="T46" fmla="*/ 397 w 765"/>
                  <a:gd name="T47" fmla="*/ 0 h 737"/>
                  <a:gd name="T48" fmla="*/ 397 w 765"/>
                  <a:gd name="T49" fmla="*/ 28 h 737"/>
                  <a:gd name="T50" fmla="*/ 340 w 765"/>
                  <a:gd name="T51" fmla="*/ 0 h 737"/>
                  <a:gd name="T52" fmla="*/ 283 w 765"/>
                  <a:gd name="T53" fmla="*/ 28 h 737"/>
                  <a:gd name="T54" fmla="*/ 227 w 765"/>
                  <a:gd name="T55" fmla="*/ 85 h 737"/>
                  <a:gd name="T56" fmla="*/ 227 w 765"/>
                  <a:gd name="T57" fmla="*/ 113 h 737"/>
                  <a:gd name="T58" fmla="*/ 170 w 765"/>
                  <a:gd name="T59" fmla="*/ 142 h 737"/>
                  <a:gd name="T60" fmla="*/ 170 w 765"/>
                  <a:gd name="T61" fmla="*/ 170 h 737"/>
                  <a:gd name="T62" fmla="*/ 198 w 765"/>
                  <a:gd name="T63" fmla="*/ 198 h 737"/>
                  <a:gd name="T64" fmla="*/ 170 w 765"/>
                  <a:gd name="T65" fmla="*/ 255 h 737"/>
                  <a:gd name="T66" fmla="*/ 198 w 765"/>
                  <a:gd name="T67" fmla="*/ 312 h 737"/>
                  <a:gd name="T68" fmla="*/ 170 w 765"/>
                  <a:gd name="T69" fmla="*/ 312 h 737"/>
                  <a:gd name="T70" fmla="*/ 170 w 765"/>
                  <a:gd name="T71" fmla="*/ 340 h 737"/>
                  <a:gd name="T72" fmla="*/ 141 w 765"/>
                  <a:gd name="T73" fmla="*/ 368 h 737"/>
                  <a:gd name="T74" fmla="*/ 85 w 765"/>
                  <a:gd name="T75" fmla="*/ 312 h 737"/>
                  <a:gd name="T76" fmla="*/ 28 w 765"/>
                  <a:gd name="T77" fmla="*/ 368 h 737"/>
                  <a:gd name="T78" fmla="*/ 0 w 765"/>
                  <a:gd name="T79" fmla="*/ 397 h 737"/>
                  <a:gd name="T80" fmla="*/ 56 w 765"/>
                  <a:gd name="T81" fmla="*/ 397 h 737"/>
                  <a:gd name="T82" fmla="*/ 56 w 765"/>
                  <a:gd name="T83" fmla="*/ 482 h 737"/>
                  <a:gd name="T84" fmla="*/ 28 w 765"/>
                  <a:gd name="T85" fmla="*/ 567 h 737"/>
                  <a:gd name="T86" fmla="*/ 85 w 765"/>
                  <a:gd name="T87" fmla="*/ 624 h 737"/>
                  <a:gd name="T88" fmla="*/ 28 w 765"/>
                  <a:gd name="T89" fmla="*/ 709 h 737"/>
                  <a:gd name="T90" fmla="*/ 56 w 765"/>
                  <a:gd name="T91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65" h="737">
                    <a:moveTo>
                      <a:pt x="56" y="737"/>
                    </a:moveTo>
                    <a:lnTo>
                      <a:pt x="170" y="652"/>
                    </a:lnTo>
                    <a:lnTo>
                      <a:pt x="141" y="595"/>
                    </a:lnTo>
                    <a:lnTo>
                      <a:pt x="170" y="453"/>
                    </a:lnTo>
                    <a:lnTo>
                      <a:pt x="198" y="425"/>
                    </a:lnTo>
                    <a:lnTo>
                      <a:pt x="255" y="453"/>
                    </a:lnTo>
                    <a:lnTo>
                      <a:pt x="340" y="368"/>
                    </a:lnTo>
                    <a:lnTo>
                      <a:pt x="397" y="397"/>
                    </a:lnTo>
                    <a:lnTo>
                      <a:pt x="482" y="397"/>
                    </a:lnTo>
                    <a:lnTo>
                      <a:pt x="510" y="453"/>
                    </a:lnTo>
                    <a:lnTo>
                      <a:pt x="680" y="453"/>
                    </a:lnTo>
                    <a:lnTo>
                      <a:pt x="737" y="453"/>
                    </a:lnTo>
                    <a:lnTo>
                      <a:pt x="737" y="425"/>
                    </a:lnTo>
                    <a:lnTo>
                      <a:pt x="765" y="397"/>
                    </a:lnTo>
                    <a:lnTo>
                      <a:pt x="708" y="340"/>
                    </a:lnTo>
                    <a:lnTo>
                      <a:pt x="708" y="312"/>
                    </a:lnTo>
                    <a:lnTo>
                      <a:pt x="765" y="340"/>
                    </a:lnTo>
                    <a:lnTo>
                      <a:pt x="765" y="283"/>
                    </a:lnTo>
                    <a:lnTo>
                      <a:pt x="737" y="255"/>
                    </a:lnTo>
                    <a:lnTo>
                      <a:pt x="623" y="255"/>
                    </a:lnTo>
                    <a:lnTo>
                      <a:pt x="567" y="227"/>
                    </a:lnTo>
                    <a:lnTo>
                      <a:pt x="510" y="142"/>
                    </a:lnTo>
                    <a:lnTo>
                      <a:pt x="538" y="85"/>
                    </a:lnTo>
                    <a:lnTo>
                      <a:pt x="397" y="0"/>
                    </a:lnTo>
                    <a:lnTo>
                      <a:pt x="397" y="28"/>
                    </a:lnTo>
                    <a:lnTo>
                      <a:pt x="340" y="0"/>
                    </a:lnTo>
                    <a:lnTo>
                      <a:pt x="283" y="28"/>
                    </a:lnTo>
                    <a:lnTo>
                      <a:pt x="227" y="85"/>
                    </a:lnTo>
                    <a:lnTo>
                      <a:pt x="227" y="113"/>
                    </a:lnTo>
                    <a:lnTo>
                      <a:pt x="170" y="142"/>
                    </a:lnTo>
                    <a:lnTo>
                      <a:pt x="170" y="170"/>
                    </a:lnTo>
                    <a:lnTo>
                      <a:pt x="198" y="198"/>
                    </a:lnTo>
                    <a:lnTo>
                      <a:pt x="170" y="255"/>
                    </a:lnTo>
                    <a:lnTo>
                      <a:pt x="198" y="312"/>
                    </a:lnTo>
                    <a:lnTo>
                      <a:pt x="170" y="312"/>
                    </a:lnTo>
                    <a:lnTo>
                      <a:pt x="170" y="340"/>
                    </a:lnTo>
                    <a:lnTo>
                      <a:pt x="141" y="368"/>
                    </a:lnTo>
                    <a:lnTo>
                      <a:pt x="85" y="312"/>
                    </a:lnTo>
                    <a:lnTo>
                      <a:pt x="28" y="368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82"/>
                    </a:lnTo>
                    <a:lnTo>
                      <a:pt x="28" y="567"/>
                    </a:lnTo>
                    <a:lnTo>
                      <a:pt x="85" y="624"/>
                    </a:lnTo>
                    <a:lnTo>
                      <a:pt x="28" y="709"/>
                    </a:lnTo>
                    <a:lnTo>
                      <a:pt x="56" y="73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4265555" y="4136567"/>
                <a:ext cx="1285875" cy="932089"/>
              </a:xfrm>
              <a:custGeom>
                <a:avLst/>
                <a:gdLst>
                  <a:gd name="T0" fmla="*/ 198 w 1134"/>
                  <a:gd name="T1" fmla="*/ 595 h 822"/>
                  <a:gd name="T2" fmla="*/ 255 w 1134"/>
                  <a:gd name="T3" fmla="*/ 595 h 822"/>
                  <a:gd name="T4" fmla="*/ 227 w 1134"/>
                  <a:gd name="T5" fmla="*/ 510 h 822"/>
                  <a:gd name="T6" fmla="*/ 57 w 1134"/>
                  <a:gd name="T7" fmla="*/ 482 h 822"/>
                  <a:gd name="T8" fmla="*/ 28 w 1134"/>
                  <a:gd name="T9" fmla="*/ 340 h 822"/>
                  <a:gd name="T10" fmla="*/ 57 w 1134"/>
                  <a:gd name="T11" fmla="*/ 198 h 822"/>
                  <a:gd name="T12" fmla="*/ 113 w 1134"/>
                  <a:gd name="T13" fmla="*/ 141 h 822"/>
                  <a:gd name="T14" fmla="*/ 227 w 1134"/>
                  <a:gd name="T15" fmla="*/ 170 h 822"/>
                  <a:gd name="T16" fmla="*/ 340 w 1134"/>
                  <a:gd name="T17" fmla="*/ 141 h 822"/>
                  <a:gd name="T18" fmla="*/ 454 w 1134"/>
                  <a:gd name="T19" fmla="*/ 113 h 822"/>
                  <a:gd name="T20" fmla="*/ 539 w 1134"/>
                  <a:gd name="T21" fmla="*/ 85 h 822"/>
                  <a:gd name="T22" fmla="*/ 595 w 1134"/>
                  <a:gd name="T23" fmla="*/ 141 h 822"/>
                  <a:gd name="T24" fmla="*/ 680 w 1134"/>
                  <a:gd name="T25" fmla="*/ 113 h 822"/>
                  <a:gd name="T26" fmla="*/ 709 w 1134"/>
                  <a:gd name="T27" fmla="*/ 141 h 822"/>
                  <a:gd name="T28" fmla="*/ 822 w 1134"/>
                  <a:gd name="T29" fmla="*/ 85 h 822"/>
                  <a:gd name="T30" fmla="*/ 879 w 1134"/>
                  <a:gd name="T31" fmla="*/ 0 h 822"/>
                  <a:gd name="T32" fmla="*/ 936 w 1134"/>
                  <a:gd name="T33" fmla="*/ 28 h 822"/>
                  <a:gd name="T34" fmla="*/ 1134 w 1134"/>
                  <a:gd name="T35" fmla="*/ 255 h 822"/>
                  <a:gd name="T36" fmla="*/ 1106 w 1134"/>
                  <a:gd name="T37" fmla="*/ 312 h 822"/>
                  <a:gd name="T38" fmla="*/ 1134 w 1134"/>
                  <a:gd name="T39" fmla="*/ 397 h 822"/>
                  <a:gd name="T40" fmla="*/ 1021 w 1134"/>
                  <a:gd name="T41" fmla="*/ 397 h 822"/>
                  <a:gd name="T42" fmla="*/ 936 w 1134"/>
                  <a:gd name="T43" fmla="*/ 453 h 822"/>
                  <a:gd name="T44" fmla="*/ 964 w 1134"/>
                  <a:gd name="T45" fmla="*/ 652 h 822"/>
                  <a:gd name="T46" fmla="*/ 822 w 1134"/>
                  <a:gd name="T47" fmla="*/ 708 h 822"/>
                  <a:gd name="T48" fmla="*/ 822 w 1134"/>
                  <a:gd name="T49" fmla="*/ 793 h 822"/>
                  <a:gd name="T50" fmla="*/ 765 w 1134"/>
                  <a:gd name="T51" fmla="*/ 737 h 822"/>
                  <a:gd name="T52" fmla="*/ 680 w 1134"/>
                  <a:gd name="T53" fmla="*/ 765 h 822"/>
                  <a:gd name="T54" fmla="*/ 539 w 1134"/>
                  <a:gd name="T55" fmla="*/ 793 h 822"/>
                  <a:gd name="T56" fmla="*/ 397 w 1134"/>
                  <a:gd name="T57" fmla="*/ 793 h 822"/>
                  <a:gd name="T58" fmla="*/ 397 w 1134"/>
                  <a:gd name="T59" fmla="*/ 765 h 822"/>
                  <a:gd name="T60" fmla="*/ 283 w 1134"/>
                  <a:gd name="T61" fmla="*/ 822 h 822"/>
                  <a:gd name="T62" fmla="*/ 340 w 1134"/>
                  <a:gd name="T63" fmla="*/ 765 h 822"/>
                  <a:gd name="T64" fmla="*/ 255 w 1134"/>
                  <a:gd name="T65" fmla="*/ 65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822">
                    <a:moveTo>
                      <a:pt x="255" y="652"/>
                    </a:moveTo>
                    <a:lnTo>
                      <a:pt x="198" y="595"/>
                    </a:lnTo>
                    <a:lnTo>
                      <a:pt x="198" y="567"/>
                    </a:lnTo>
                    <a:lnTo>
                      <a:pt x="255" y="595"/>
                    </a:lnTo>
                    <a:lnTo>
                      <a:pt x="255" y="538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57" y="482"/>
                    </a:lnTo>
                    <a:lnTo>
                      <a:pt x="0" y="397"/>
                    </a:lnTo>
                    <a:lnTo>
                      <a:pt x="28" y="340"/>
                    </a:lnTo>
                    <a:lnTo>
                      <a:pt x="0" y="255"/>
                    </a:lnTo>
                    <a:lnTo>
                      <a:pt x="57" y="198"/>
                    </a:lnTo>
                    <a:lnTo>
                      <a:pt x="57" y="170"/>
                    </a:lnTo>
                    <a:lnTo>
                      <a:pt x="113" y="141"/>
                    </a:lnTo>
                    <a:lnTo>
                      <a:pt x="142" y="198"/>
                    </a:lnTo>
                    <a:lnTo>
                      <a:pt x="227" y="170"/>
                    </a:lnTo>
                    <a:lnTo>
                      <a:pt x="255" y="198"/>
                    </a:lnTo>
                    <a:lnTo>
                      <a:pt x="340" y="141"/>
                    </a:lnTo>
                    <a:lnTo>
                      <a:pt x="425" y="141"/>
                    </a:lnTo>
                    <a:lnTo>
                      <a:pt x="454" y="113"/>
                    </a:lnTo>
                    <a:lnTo>
                      <a:pt x="482" y="113"/>
                    </a:lnTo>
                    <a:lnTo>
                      <a:pt x="539" y="85"/>
                    </a:lnTo>
                    <a:lnTo>
                      <a:pt x="539" y="113"/>
                    </a:lnTo>
                    <a:lnTo>
                      <a:pt x="595" y="141"/>
                    </a:lnTo>
                    <a:lnTo>
                      <a:pt x="652" y="113"/>
                    </a:lnTo>
                    <a:lnTo>
                      <a:pt x="680" y="113"/>
                    </a:lnTo>
                    <a:lnTo>
                      <a:pt x="680" y="141"/>
                    </a:lnTo>
                    <a:lnTo>
                      <a:pt x="709" y="141"/>
                    </a:lnTo>
                    <a:lnTo>
                      <a:pt x="765" y="170"/>
                    </a:lnTo>
                    <a:lnTo>
                      <a:pt x="822" y="85"/>
                    </a:lnTo>
                    <a:lnTo>
                      <a:pt x="822" y="28"/>
                    </a:lnTo>
                    <a:lnTo>
                      <a:pt x="879" y="0"/>
                    </a:lnTo>
                    <a:lnTo>
                      <a:pt x="936" y="0"/>
                    </a:lnTo>
                    <a:lnTo>
                      <a:pt x="936" y="28"/>
                    </a:lnTo>
                    <a:lnTo>
                      <a:pt x="1021" y="85"/>
                    </a:lnTo>
                    <a:lnTo>
                      <a:pt x="1134" y="255"/>
                    </a:lnTo>
                    <a:lnTo>
                      <a:pt x="1106" y="255"/>
                    </a:lnTo>
                    <a:lnTo>
                      <a:pt x="1106" y="312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049" y="425"/>
                    </a:lnTo>
                    <a:lnTo>
                      <a:pt x="1021" y="397"/>
                    </a:lnTo>
                    <a:lnTo>
                      <a:pt x="992" y="453"/>
                    </a:lnTo>
                    <a:lnTo>
                      <a:pt x="936" y="453"/>
                    </a:lnTo>
                    <a:lnTo>
                      <a:pt x="992" y="567"/>
                    </a:lnTo>
                    <a:lnTo>
                      <a:pt x="964" y="652"/>
                    </a:lnTo>
                    <a:lnTo>
                      <a:pt x="879" y="652"/>
                    </a:lnTo>
                    <a:lnTo>
                      <a:pt x="822" y="708"/>
                    </a:lnTo>
                    <a:lnTo>
                      <a:pt x="850" y="793"/>
                    </a:lnTo>
                    <a:lnTo>
                      <a:pt x="822" y="793"/>
                    </a:lnTo>
                    <a:lnTo>
                      <a:pt x="794" y="737"/>
                    </a:lnTo>
                    <a:lnTo>
                      <a:pt x="765" y="737"/>
                    </a:lnTo>
                    <a:lnTo>
                      <a:pt x="709" y="737"/>
                    </a:lnTo>
                    <a:lnTo>
                      <a:pt x="680" y="765"/>
                    </a:lnTo>
                    <a:lnTo>
                      <a:pt x="539" y="822"/>
                    </a:lnTo>
                    <a:lnTo>
                      <a:pt x="539" y="793"/>
                    </a:lnTo>
                    <a:lnTo>
                      <a:pt x="454" y="822"/>
                    </a:lnTo>
                    <a:lnTo>
                      <a:pt x="397" y="793"/>
                    </a:lnTo>
                    <a:lnTo>
                      <a:pt x="425" y="765"/>
                    </a:lnTo>
                    <a:lnTo>
                      <a:pt x="397" y="765"/>
                    </a:lnTo>
                    <a:lnTo>
                      <a:pt x="340" y="822"/>
                    </a:lnTo>
                    <a:lnTo>
                      <a:pt x="283" y="822"/>
                    </a:lnTo>
                    <a:lnTo>
                      <a:pt x="255" y="793"/>
                    </a:lnTo>
                    <a:lnTo>
                      <a:pt x="340" y="765"/>
                    </a:lnTo>
                    <a:lnTo>
                      <a:pt x="255" y="737"/>
                    </a:lnTo>
                    <a:lnTo>
                      <a:pt x="255" y="65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2786912" y="5485943"/>
                <a:ext cx="2025196" cy="1157741"/>
              </a:xfrm>
              <a:custGeom>
                <a:avLst/>
                <a:gdLst>
                  <a:gd name="T0" fmla="*/ 1786 w 1786"/>
                  <a:gd name="T1" fmla="*/ 567 h 1021"/>
                  <a:gd name="T2" fmla="*/ 1758 w 1786"/>
                  <a:gd name="T3" fmla="*/ 454 h 1021"/>
                  <a:gd name="T4" fmla="*/ 1729 w 1786"/>
                  <a:gd name="T5" fmla="*/ 482 h 1021"/>
                  <a:gd name="T6" fmla="*/ 1587 w 1786"/>
                  <a:gd name="T7" fmla="*/ 454 h 1021"/>
                  <a:gd name="T8" fmla="*/ 1616 w 1786"/>
                  <a:gd name="T9" fmla="*/ 397 h 1021"/>
                  <a:gd name="T10" fmla="*/ 1616 w 1786"/>
                  <a:gd name="T11" fmla="*/ 341 h 1021"/>
                  <a:gd name="T12" fmla="*/ 1502 w 1786"/>
                  <a:gd name="T13" fmla="*/ 341 h 1021"/>
                  <a:gd name="T14" fmla="*/ 1531 w 1786"/>
                  <a:gd name="T15" fmla="*/ 256 h 1021"/>
                  <a:gd name="T16" fmla="*/ 1559 w 1786"/>
                  <a:gd name="T17" fmla="*/ 256 h 1021"/>
                  <a:gd name="T18" fmla="*/ 1559 w 1786"/>
                  <a:gd name="T19" fmla="*/ 29 h 1021"/>
                  <a:gd name="T20" fmla="*/ 1474 w 1786"/>
                  <a:gd name="T21" fmla="*/ 0 h 1021"/>
                  <a:gd name="T22" fmla="*/ 1332 w 1786"/>
                  <a:gd name="T23" fmla="*/ 85 h 1021"/>
                  <a:gd name="T24" fmla="*/ 1361 w 1786"/>
                  <a:gd name="T25" fmla="*/ 142 h 1021"/>
                  <a:gd name="T26" fmla="*/ 1332 w 1786"/>
                  <a:gd name="T27" fmla="*/ 227 h 1021"/>
                  <a:gd name="T28" fmla="*/ 1276 w 1786"/>
                  <a:gd name="T29" fmla="*/ 170 h 1021"/>
                  <a:gd name="T30" fmla="*/ 1247 w 1786"/>
                  <a:gd name="T31" fmla="*/ 170 h 1021"/>
                  <a:gd name="T32" fmla="*/ 1162 w 1786"/>
                  <a:gd name="T33" fmla="*/ 227 h 1021"/>
                  <a:gd name="T34" fmla="*/ 1219 w 1786"/>
                  <a:gd name="T35" fmla="*/ 284 h 1021"/>
                  <a:gd name="T36" fmla="*/ 1162 w 1786"/>
                  <a:gd name="T37" fmla="*/ 312 h 1021"/>
                  <a:gd name="T38" fmla="*/ 1134 w 1786"/>
                  <a:gd name="T39" fmla="*/ 369 h 1021"/>
                  <a:gd name="T40" fmla="*/ 1049 w 1786"/>
                  <a:gd name="T41" fmla="*/ 369 h 1021"/>
                  <a:gd name="T42" fmla="*/ 992 w 1786"/>
                  <a:gd name="T43" fmla="*/ 454 h 1021"/>
                  <a:gd name="T44" fmla="*/ 964 w 1786"/>
                  <a:gd name="T45" fmla="*/ 426 h 1021"/>
                  <a:gd name="T46" fmla="*/ 794 w 1786"/>
                  <a:gd name="T47" fmla="*/ 539 h 1021"/>
                  <a:gd name="T48" fmla="*/ 737 w 1786"/>
                  <a:gd name="T49" fmla="*/ 511 h 1021"/>
                  <a:gd name="T50" fmla="*/ 709 w 1786"/>
                  <a:gd name="T51" fmla="*/ 539 h 1021"/>
                  <a:gd name="T52" fmla="*/ 624 w 1786"/>
                  <a:gd name="T53" fmla="*/ 511 h 1021"/>
                  <a:gd name="T54" fmla="*/ 595 w 1786"/>
                  <a:gd name="T55" fmla="*/ 539 h 1021"/>
                  <a:gd name="T56" fmla="*/ 709 w 1786"/>
                  <a:gd name="T57" fmla="*/ 567 h 1021"/>
                  <a:gd name="T58" fmla="*/ 595 w 1786"/>
                  <a:gd name="T59" fmla="*/ 652 h 1021"/>
                  <a:gd name="T60" fmla="*/ 510 w 1786"/>
                  <a:gd name="T61" fmla="*/ 624 h 1021"/>
                  <a:gd name="T62" fmla="*/ 454 w 1786"/>
                  <a:gd name="T63" fmla="*/ 652 h 1021"/>
                  <a:gd name="T64" fmla="*/ 482 w 1786"/>
                  <a:gd name="T65" fmla="*/ 596 h 1021"/>
                  <a:gd name="T66" fmla="*/ 397 w 1786"/>
                  <a:gd name="T67" fmla="*/ 567 h 1021"/>
                  <a:gd name="T68" fmla="*/ 368 w 1786"/>
                  <a:gd name="T69" fmla="*/ 539 h 1021"/>
                  <a:gd name="T70" fmla="*/ 397 w 1786"/>
                  <a:gd name="T71" fmla="*/ 539 h 1021"/>
                  <a:gd name="T72" fmla="*/ 425 w 1786"/>
                  <a:gd name="T73" fmla="*/ 511 h 1021"/>
                  <a:gd name="T74" fmla="*/ 368 w 1786"/>
                  <a:gd name="T75" fmla="*/ 511 h 1021"/>
                  <a:gd name="T76" fmla="*/ 340 w 1786"/>
                  <a:gd name="T77" fmla="*/ 454 h 1021"/>
                  <a:gd name="T78" fmla="*/ 283 w 1786"/>
                  <a:gd name="T79" fmla="*/ 482 h 1021"/>
                  <a:gd name="T80" fmla="*/ 113 w 1786"/>
                  <a:gd name="T81" fmla="*/ 766 h 1021"/>
                  <a:gd name="T82" fmla="*/ 57 w 1786"/>
                  <a:gd name="T83" fmla="*/ 964 h 1021"/>
                  <a:gd name="T84" fmla="*/ 0 w 1786"/>
                  <a:gd name="T85" fmla="*/ 993 h 1021"/>
                  <a:gd name="T86" fmla="*/ 0 w 1786"/>
                  <a:gd name="T87" fmla="*/ 1021 h 1021"/>
                  <a:gd name="T88" fmla="*/ 113 w 1786"/>
                  <a:gd name="T89" fmla="*/ 1021 h 1021"/>
                  <a:gd name="T90" fmla="*/ 454 w 1786"/>
                  <a:gd name="T91" fmla="*/ 936 h 1021"/>
                  <a:gd name="T92" fmla="*/ 567 w 1786"/>
                  <a:gd name="T93" fmla="*/ 964 h 1021"/>
                  <a:gd name="T94" fmla="*/ 737 w 1786"/>
                  <a:gd name="T95" fmla="*/ 936 h 1021"/>
                  <a:gd name="T96" fmla="*/ 1786 w 1786"/>
                  <a:gd name="T97" fmla="*/ 567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6" h="1021">
                    <a:moveTo>
                      <a:pt x="1786" y="567"/>
                    </a:moveTo>
                    <a:lnTo>
                      <a:pt x="1758" y="454"/>
                    </a:lnTo>
                    <a:lnTo>
                      <a:pt x="1729" y="482"/>
                    </a:lnTo>
                    <a:lnTo>
                      <a:pt x="1587" y="454"/>
                    </a:lnTo>
                    <a:lnTo>
                      <a:pt x="1616" y="397"/>
                    </a:lnTo>
                    <a:lnTo>
                      <a:pt x="1616" y="341"/>
                    </a:lnTo>
                    <a:lnTo>
                      <a:pt x="1502" y="341"/>
                    </a:lnTo>
                    <a:lnTo>
                      <a:pt x="1531" y="256"/>
                    </a:lnTo>
                    <a:lnTo>
                      <a:pt x="1559" y="256"/>
                    </a:lnTo>
                    <a:lnTo>
                      <a:pt x="1559" y="29"/>
                    </a:lnTo>
                    <a:lnTo>
                      <a:pt x="1474" y="0"/>
                    </a:lnTo>
                    <a:lnTo>
                      <a:pt x="1332" y="85"/>
                    </a:lnTo>
                    <a:lnTo>
                      <a:pt x="1361" y="142"/>
                    </a:lnTo>
                    <a:lnTo>
                      <a:pt x="1332" y="227"/>
                    </a:lnTo>
                    <a:lnTo>
                      <a:pt x="1276" y="170"/>
                    </a:lnTo>
                    <a:lnTo>
                      <a:pt x="1247" y="170"/>
                    </a:lnTo>
                    <a:lnTo>
                      <a:pt x="1162" y="227"/>
                    </a:lnTo>
                    <a:lnTo>
                      <a:pt x="1219" y="284"/>
                    </a:lnTo>
                    <a:lnTo>
                      <a:pt x="1162" y="312"/>
                    </a:lnTo>
                    <a:lnTo>
                      <a:pt x="1134" y="369"/>
                    </a:lnTo>
                    <a:lnTo>
                      <a:pt x="1049" y="369"/>
                    </a:lnTo>
                    <a:lnTo>
                      <a:pt x="992" y="454"/>
                    </a:lnTo>
                    <a:lnTo>
                      <a:pt x="964" y="426"/>
                    </a:lnTo>
                    <a:lnTo>
                      <a:pt x="794" y="539"/>
                    </a:lnTo>
                    <a:lnTo>
                      <a:pt x="737" y="511"/>
                    </a:lnTo>
                    <a:lnTo>
                      <a:pt x="709" y="539"/>
                    </a:lnTo>
                    <a:lnTo>
                      <a:pt x="624" y="511"/>
                    </a:lnTo>
                    <a:lnTo>
                      <a:pt x="595" y="539"/>
                    </a:lnTo>
                    <a:lnTo>
                      <a:pt x="709" y="567"/>
                    </a:lnTo>
                    <a:lnTo>
                      <a:pt x="595" y="652"/>
                    </a:lnTo>
                    <a:lnTo>
                      <a:pt x="510" y="624"/>
                    </a:lnTo>
                    <a:lnTo>
                      <a:pt x="454" y="652"/>
                    </a:lnTo>
                    <a:lnTo>
                      <a:pt x="482" y="596"/>
                    </a:lnTo>
                    <a:lnTo>
                      <a:pt x="397" y="567"/>
                    </a:lnTo>
                    <a:lnTo>
                      <a:pt x="368" y="539"/>
                    </a:lnTo>
                    <a:lnTo>
                      <a:pt x="397" y="539"/>
                    </a:lnTo>
                    <a:lnTo>
                      <a:pt x="425" y="511"/>
                    </a:lnTo>
                    <a:lnTo>
                      <a:pt x="368" y="511"/>
                    </a:lnTo>
                    <a:lnTo>
                      <a:pt x="340" y="454"/>
                    </a:lnTo>
                    <a:lnTo>
                      <a:pt x="283" y="482"/>
                    </a:lnTo>
                    <a:lnTo>
                      <a:pt x="113" y="766"/>
                    </a:lnTo>
                    <a:lnTo>
                      <a:pt x="57" y="964"/>
                    </a:lnTo>
                    <a:lnTo>
                      <a:pt x="0" y="993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454" y="936"/>
                    </a:lnTo>
                    <a:lnTo>
                      <a:pt x="567" y="964"/>
                    </a:lnTo>
                    <a:lnTo>
                      <a:pt x="737" y="936"/>
                    </a:lnTo>
                    <a:lnTo>
                      <a:pt x="1786" y="56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4586457" y="4490353"/>
                <a:ext cx="1222375" cy="1638527"/>
              </a:xfrm>
              <a:custGeom>
                <a:avLst/>
                <a:gdLst>
                  <a:gd name="T0" fmla="*/ 171 w 1078"/>
                  <a:gd name="T1" fmla="*/ 1332 h 1445"/>
                  <a:gd name="T2" fmla="*/ 0 w 1078"/>
                  <a:gd name="T3" fmla="*/ 1332 h 1445"/>
                  <a:gd name="T4" fmla="*/ 29 w 1078"/>
                  <a:gd name="T5" fmla="*/ 1219 h 1445"/>
                  <a:gd name="T6" fmla="*/ 29 w 1078"/>
                  <a:gd name="T7" fmla="*/ 1077 h 1445"/>
                  <a:gd name="T8" fmla="*/ 114 w 1078"/>
                  <a:gd name="T9" fmla="*/ 935 h 1445"/>
                  <a:gd name="T10" fmla="*/ 171 w 1078"/>
                  <a:gd name="T11" fmla="*/ 963 h 1445"/>
                  <a:gd name="T12" fmla="*/ 256 w 1078"/>
                  <a:gd name="T13" fmla="*/ 907 h 1445"/>
                  <a:gd name="T14" fmla="*/ 142 w 1078"/>
                  <a:gd name="T15" fmla="*/ 907 h 1445"/>
                  <a:gd name="T16" fmla="*/ 29 w 1078"/>
                  <a:gd name="T17" fmla="*/ 793 h 1445"/>
                  <a:gd name="T18" fmla="*/ 86 w 1078"/>
                  <a:gd name="T19" fmla="*/ 652 h 1445"/>
                  <a:gd name="T20" fmla="*/ 171 w 1078"/>
                  <a:gd name="T21" fmla="*/ 567 h 1445"/>
                  <a:gd name="T22" fmla="*/ 57 w 1078"/>
                  <a:gd name="T23" fmla="*/ 567 h 1445"/>
                  <a:gd name="T24" fmla="*/ 0 w 1078"/>
                  <a:gd name="T25" fmla="*/ 510 h 1445"/>
                  <a:gd name="T26" fmla="*/ 114 w 1078"/>
                  <a:gd name="T27" fmla="*/ 453 h 1445"/>
                  <a:gd name="T28" fmla="*/ 114 w 1078"/>
                  <a:gd name="T29" fmla="*/ 481 h 1445"/>
                  <a:gd name="T30" fmla="*/ 256 w 1078"/>
                  <a:gd name="T31" fmla="*/ 481 h 1445"/>
                  <a:gd name="T32" fmla="*/ 397 w 1078"/>
                  <a:gd name="T33" fmla="*/ 453 h 1445"/>
                  <a:gd name="T34" fmla="*/ 511 w 1078"/>
                  <a:gd name="T35" fmla="*/ 425 h 1445"/>
                  <a:gd name="T36" fmla="*/ 567 w 1078"/>
                  <a:gd name="T37" fmla="*/ 481 h 1445"/>
                  <a:gd name="T38" fmla="*/ 596 w 1078"/>
                  <a:gd name="T39" fmla="*/ 340 h 1445"/>
                  <a:gd name="T40" fmla="*/ 709 w 1078"/>
                  <a:gd name="T41" fmla="*/ 255 h 1445"/>
                  <a:gd name="T42" fmla="*/ 709 w 1078"/>
                  <a:gd name="T43" fmla="*/ 141 h 1445"/>
                  <a:gd name="T44" fmla="*/ 766 w 1078"/>
                  <a:gd name="T45" fmla="*/ 113 h 1445"/>
                  <a:gd name="T46" fmla="*/ 851 w 1078"/>
                  <a:gd name="T47" fmla="*/ 28 h 1445"/>
                  <a:gd name="T48" fmla="*/ 964 w 1078"/>
                  <a:gd name="T49" fmla="*/ 28 h 1445"/>
                  <a:gd name="T50" fmla="*/ 993 w 1078"/>
                  <a:gd name="T51" fmla="*/ 141 h 1445"/>
                  <a:gd name="T52" fmla="*/ 1078 w 1078"/>
                  <a:gd name="T53" fmla="*/ 255 h 1445"/>
                  <a:gd name="T54" fmla="*/ 993 w 1078"/>
                  <a:gd name="T55" fmla="*/ 396 h 1445"/>
                  <a:gd name="T56" fmla="*/ 1021 w 1078"/>
                  <a:gd name="T57" fmla="*/ 453 h 1445"/>
                  <a:gd name="T58" fmla="*/ 936 w 1078"/>
                  <a:gd name="T59" fmla="*/ 567 h 1445"/>
                  <a:gd name="T60" fmla="*/ 936 w 1078"/>
                  <a:gd name="T61" fmla="*/ 737 h 1445"/>
                  <a:gd name="T62" fmla="*/ 964 w 1078"/>
                  <a:gd name="T63" fmla="*/ 822 h 1445"/>
                  <a:gd name="T64" fmla="*/ 964 w 1078"/>
                  <a:gd name="T65" fmla="*/ 878 h 1445"/>
                  <a:gd name="T66" fmla="*/ 1021 w 1078"/>
                  <a:gd name="T67" fmla="*/ 992 h 1445"/>
                  <a:gd name="T68" fmla="*/ 964 w 1078"/>
                  <a:gd name="T69" fmla="*/ 1219 h 1445"/>
                  <a:gd name="T70" fmla="*/ 199 w 1078"/>
                  <a:gd name="T71" fmla="*/ 1445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78" h="1445">
                    <a:moveTo>
                      <a:pt x="199" y="1445"/>
                    </a:moveTo>
                    <a:lnTo>
                      <a:pt x="171" y="1332"/>
                    </a:lnTo>
                    <a:lnTo>
                      <a:pt x="142" y="1360"/>
                    </a:lnTo>
                    <a:lnTo>
                      <a:pt x="0" y="1332"/>
                    </a:lnTo>
                    <a:lnTo>
                      <a:pt x="29" y="1275"/>
                    </a:lnTo>
                    <a:lnTo>
                      <a:pt x="29" y="1219"/>
                    </a:lnTo>
                    <a:lnTo>
                      <a:pt x="114" y="1105"/>
                    </a:lnTo>
                    <a:lnTo>
                      <a:pt x="29" y="1077"/>
                    </a:lnTo>
                    <a:lnTo>
                      <a:pt x="29" y="935"/>
                    </a:lnTo>
                    <a:lnTo>
                      <a:pt x="114" y="935"/>
                    </a:lnTo>
                    <a:lnTo>
                      <a:pt x="114" y="963"/>
                    </a:lnTo>
                    <a:lnTo>
                      <a:pt x="171" y="963"/>
                    </a:lnTo>
                    <a:lnTo>
                      <a:pt x="171" y="935"/>
                    </a:lnTo>
                    <a:lnTo>
                      <a:pt x="256" y="907"/>
                    </a:lnTo>
                    <a:lnTo>
                      <a:pt x="227" y="878"/>
                    </a:lnTo>
                    <a:lnTo>
                      <a:pt x="142" y="907"/>
                    </a:lnTo>
                    <a:lnTo>
                      <a:pt x="0" y="850"/>
                    </a:lnTo>
                    <a:lnTo>
                      <a:pt x="29" y="793"/>
                    </a:lnTo>
                    <a:lnTo>
                      <a:pt x="86" y="765"/>
                    </a:lnTo>
                    <a:lnTo>
                      <a:pt x="86" y="652"/>
                    </a:lnTo>
                    <a:lnTo>
                      <a:pt x="142" y="595"/>
                    </a:lnTo>
                    <a:lnTo>
                      <a:pt x="171" y="567"/>
                    </a:lnTo>
                    <a:lnTo>
                      <a:pt x="114" y="538"/>
                    </a:lnTo>
                    <a:lnTo>
                      <a:pt x="57" y="567"/>
                    </a:lnTo>
                    <a:lnTo>
                      <a:pt x="0" y="595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114" y="453"/>
                    </a:lnTo>
                    <a:lnTo>
                      <a:pt x="142" y="453"/>
                    </a:lnTo>
                    <a:lnTo>
                      <a:pt x="114" y="481"/>
                    </a:lnTo>
                    <a:lnTo>
                      <a:pt x="171" y="510"/>
                    </a:lnTo>
                    <a:lnTo>
                      <a:pt x="256" y="481"/>
                    </a:lnTo>
                    <a:lnTo>
                      <a:pt x="256" y="510"/>
                    </a:lnTo>
                    <a:lnTo>
                      <a:pt x="397" y="453"/>
                    </a:lnTo>
                    <a:lnTo>
                      <a:pt x="426" y="425"/>
                    </a:lnTo>
                    <a:lnTo>
                      <a:pt x="511" y="425"/>
                    </a:lnTo>
                    <a:lnTo>
                      <a:pt x="539" y="481"/>
                    </a:lnTo>
                    <a:lnTo>
                      <a:pt x="567" y="481"/>
                    </a:lnTo>
                    <a:lnTo>
                      <a:pt x="539" y="396"/>
                    </a:lnTo>
                    <a:lnTo>
                      <a:pt x="596" y="340"/>
                    </a:lnTo>
                    <a:lnTo>
                      <a:pt x="681" y="340"/>
                    </a:lnTo>
                    <a:lnTo>
                      <a:pt x="709" y="255"/>
                    </a:lnTo>
                    <a:lnTo>
                      <a:pt x="653" y="141"/>
                    </a:lnTo>
                    <a:lnTo>
                      <a:pt x="709" y="141"/>
                    </a:lnTo>
                    <a:lnTo>
                      <a:pt x="738" y="85"/>
                    </a:lnTo>
                    <a:lnTo>
                      <a:pt x="766" y="113"/>
                    </a:lnTo>
                    <a:lnTo>
                      <a:pt x="851" y="85"/>
                    </a:lnTo>
                    <a:lnTo>
                      <a:pt x="851" y="28"/>
                    </a:lnTo>
                    <a:lnTo>
                      <a:pt x="908" y="0"/>
                    </a:lnTo>
                    <a:lnTo>
                      <a:pt x="964" y="28"/>
                    </a:lnTo>
                    <a:lnTo>
                      <a:pt x="964" y="113"/>
                    </a:lnTo>
                    <a:lnTo>
                      <a:pt x="993" y="141"/>
                    </a:lnTo>
                    <a:lnTo>
                      <a:pt x="993" y="198"/>
                    </a:lnTo>
                    <a:lnTo>
                      <a:pt x="1078" y="255"/>
                    </a:lnTo>
                    <a:lnTo>
                      <a:pt x="993" y="340"/>
                    </a:lnTo>
                    <a:lnTo>
                      <a:pt x="993" y="396"/>
                    </a:lnTo>
                    <a:lnTo>
                      <a:pt x="1021" y="425"/>
                    </a:lnTo>
                    <a:lnTo>
                      <a:pt x="1021" y="453"/>
                    </a:lnTo>
                    <a:lnTo>
                      <a:pt x="1049" y="510"/>
                    </a:lnTo>
                    <a:lnTo>
                      <a:pt x="936" y="567"/>
                    </a:lnTo>
                    <a:lnTo>
                      <a:pt x="964" y="595"/>
                    </a:lnTo>
                    <a:lnTo>
                      <a:pt x="936" y="737"/>
                    </a:lnTo>
                    <a:lnTo>
                      <a:pt x="908" y="765"/>
                    </a:lnTo>
                    <a:lnTo>
                      <a:pt x="964" y="822"/>
                    </a:lnTo>
                    <a:lnTo>
                      <a:pt x="936" y="878"/>
                    </a:lnTo>
                    <a:lnTo>
                      <a:pt x="964" y="878"/>
                    </a:lnTo>
                    <a:lnTo>
                      <a:pt x="964" y="963"/>
                    </a:lnTo>
                    <a:lnTo>
                      <a:pt x="1021" y="992"/>
                    </a:lnTo>
                    <a:lnTo>
                      <a:pt x="1021" y="1134"/>
                    </a:lnTo>
                    <a:lnTo>
                      <a:pt x="964" y="1219"/>
                    </a:lnTo>
                    <a:lnTo>
                      <a:pt x="993" y="1275"/>
                    </a:lnTo>
                    <a:lnTo>
                      <a:pt x="199" y="144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" name="Freeform 155"/>
              <p:cNvSpPr>
                <a:spLocks/>
              </p:cNvSpPr>
              <p:nvPr/>
            </p:nvSpPr>
            <p:spPr bwMode="auto">
              <a:xfrm>
                <a:off x="665332" y="1339165"/>
                <a:ext cx="1028474" cy="642938"/>
              </a:xfrm>
              <a:custGeom>
                <a:avLst/>
                <a:gdLst>
                  <a:gd name="T0" fmla="*/ 453 w 907"/>
                  <a:gd name="T1" fmla="*/ 482 h 567"/>
                  <a:gd name="T2" fmla="*/ 567 w 907"/>
                  <a:gd name="T3" fmla="*/ 482 h 567"/>
                  <a:gd name="T4" fmla="*/ 680 w 907"/>
                  <a:gd name="T5" fmla="*/ 426 h 567"/>
                  <a:gd name="T6" fmla="*/ 709 w 907"/>
                  <a:gd name="T7" fmla="*/ 426 h 567"/>
                  <a:gd name="T8" fmla="*/ 737 w 907"/>
                  <a:gd name="T9" fmla="*/ 397 h 567"/>
                  <a:gd name="T10" fmla="*/ 765 w 907"/>
                  <a:gd name="T11" fmla="*/ 426 h 567"/>
                  <a:gd name="T12" fmla="*/ 794 w 907"/>
                  <a:gd name="T13" fmla="*/ 397 h 567"/>
                  <a:gd name="T14" fmla="*/ 822 w 907"/>
                  <a:gd name="T15" fmla="*/ 426 h 567"/>
                  <a:gd name="T16" fmla="*/ 794 w 907"/>
                  <a:gd name="T17" fmla="*/ 369 h 567"/>
                  <a:gd name="T18" fmla="*/ 879 w 907"/>
                  <a:gd name="T19" fmla="*/ 369 h 567"/>
                  <a:gd name="T20" fmla="*/ 850 w 907"/>
                  <a:gd name="T21" fmla="*/ 312 h 567"/>
                  <a:gd name="T22" fmla="*/ 907 w 907"/>
                  <a:gd name="T23" fmla="*/ 312 h 567"/>
                  <a:gd name="T24" fmla="*/ 850 w 907"/>
                  <a:gd name="T25" fmla="*/ 284 h 567"/>
                  <a:gd name="T26" fmla="*/ 822 w 907"/>
                  <a:gd name="T27" fmla="*/ 255 h 567"/>
                  <a:gd name="T28" fmla="*/ 879 w 907"/>
                  <a:gd name="T29" fmla="*/ 170 h 567"/>
                  <a:gd name="T30" fmla="*/ 850 w 907"/>
                  <a:gd name="T31" fmla="*/ 114 h 567"/>
                  <a:gd name="T32" fmla="*/ 822 w 907"/>
                  <a:gd name="T33" fmla="*/ 114 h 567"/>
                  <a:gd name="T34" fmla="*/ 850 w 907"/>
                  <a:gd name="T35" fmla="*/ 57 h 567"/>
                  <a:gd name="T36" fmla="*/ 822 w 907"/>
                  <a:gd name="T37" fmla="*/ 29 h 567"/>
                  <a:gd name="T38" fmla="*/ 709 w 907"/>
                  <a:gd name="T39" fmla="*/ 0 h 567"/>
                  <a:gd name="T40" fmla="*/ 680 w 907"/>
                  <a:gd name="T41" fmla="*/ 57 h 567"/>
                  <a:gd name="T42" fmla="*/ 624 w 907"/>
                  <a:gd name="T43" fmla="*/ 57 h 567"/>
                  <a:gd name="T44" fmla="*/ 567 w 907"/>
                  <a:gd name="T45" fmla="*/ 114 h 567"/>
                  <a:gd name="T46" fmla="*/ 510 w 907"/>
                  <a:gd name="T47" fmla="*/ 114 h 567"/>
                  <a:gd name="T48" fmla="*/ 425 w 907"/>
                  <a:gd name="T49" fmla="*/ 85 h 567"/>
                  <a:gd name="T50" fmla="*/ 397 w 907"/>
                  <a:gd name="T51" fmla="*/ 85 h 567"/>
                  <a:gd name="T52" fmla="*/ 340 w 907"/>
                  <a:gd name="T53" fmla="*/ 142 h 567"/>
                  <a:gd name="T54" fmla="*/ 312 w 907"/>
                  <a:gd name="T55" fmla="*/ 57 h 567"/>
                  <a:gd name="T56" fmla="*/ 227 w 907"/>
                  <a:gd name="T57" fmla="*/ 57 h 567"/>
                  <a:gd name="T58" fmla="*/ 142 w 907"/>
                  <a:gd name="T59" fmla="*/ 0 h 567"/>
                  <a:gd name="T60" fmla="*/ 113 w 907"/>
                  <a:gd name="T61" fmla="*/ 142 h 567"/>
                  <a:gd name="T62" fmla="*/ 28 w 907"/>
                  <a:gd name="T63" fmla="*/ 227 h 567"/>
                  <a:gd name="T64" fmla="*/ 0 w 907"/>
                  <a:gd name="T65" fmla="*/ 312 h 567"/>
                  <a:gd name="T66" fmla="*/ 28 w 907"/>
                  <a:gd name="T67" fmla="*/ 340 h 567"/>
                  <a:gd name="T68" fmla="*/ 57 w 907"/>
                  <a:gd name="T69" fmla="*/ 312 h 567"/>
                  <a:gd name="T70" fmla="*/ 57 w 907"/>
                  <a:gd name="T71" fmla="*/ 284 h 567"/>
                  <a:gd name="T72" fmla="*/ 85 w 907"/>
                  <a:gd name="T73" fmla="*/ 284 h 567"/>
                  <a:gd name="T74" fmla="*/ 170 w 907"/>
                  <a:gd name="T75" fmla="*/ 312 h 567"/>
                  <a:gd name="T76" fmla="*/ 170 w 907"/>
                  <a:gd name="T77" fmla="*/ 340 h 567"/>
                  <a:gd name="T78" fmla="*/ 227 w 907"/>
                  <a:gd name="T79" fmla="*/ 312 h 567"/>
                  <a:gd name="T80" fmla="*/ 227 w 907"/>
                  <a:gd name="T81" fmla="*/ 284 h 567"/>
                  <a:gd name="T82" fmla="*/ 255 w 907"/>
                  <a:gd name="T83" fmla="*/ 312 h 567"/>
                  <a:gd name="T84" fmla="*/ 227 w 907"/>
                  <a:gd name="T85" fmla="*/ 369 h 567"/>
                  <a:gd name="T86" fmla="*/ 255 w 907"/>
                  <a:gd name="T87" fmla="*/ 397 h 567"/>
                  <a:gd name="T88" fmla="*/ 312 w 907"/>
                  <a:gd name="T89" fmla="*/ 397 h 567"/>
                  <a:gd name="T90" fmla="*/ 283 w 907"/>
                  <a:gd name="T91" fmla="*/ 426 h 567"/>
                  <a:gd name="T92" fmla="*/ 283 w 907"/>
                  <a:gd name="T93" fmla="*/ 482 h 567"/>
                  <a:gd name="T94" fmla="*/ 255 w 907"/>
                  <a:gd name="T95" fmla="*/ 511 h 567"/>
                  <a:gd name="T96" fmla="*/ 283 w 907"/>
                  <a:gd name="T97" fmla="*/ 539 h 567"/>
                  <a:gd name="T98" fmla="*/ 368 w 907"/>
                  <a:gd name="T99" fmla="*/ 567 h 567"/>
                  <a:gd name="T100" fmla="*/ 397 w 907"/>
                  <a:gd name="T101" fmla="*/ 539 h 567"/>
                  <a:gd name="T102" fmla="*/ 397 w 907"/>
                  <a:gd name="T103" fmla="*/ 511 h 567"/>
                  <a:gd name="T104" fmla="*/ 453 w 907"/>
                  <a:gd name="T105" fmla="*/ 482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07" h="567">
                    <a:moveTo>
                      <a:pt x="453" y="482"/>
                    </a:moveTo>
                    <a:lnTo>
                      <a:pt x="567" y="482"/>
                    </a:lnTo>
                    <a:lnTo>
                      <a:pt x="680" y="426"/>
                    </a:lnTo>
                    <a:lnTo>
                      <a:pt x="709" y="426"/>
                    </a:lnTo>
                    <a:lnTo>
                      <a:pt x="737" y="397"/>
                    </a:lnTo>
                    <a:lnTo>
                      <a:pt x="765" y="426"/>
                    </a:lnTo>
                    <a:lnTo>
                      <a:pt x="794" y="397"/>
                    </a:lnTo>
                    <a:lnTo>
                      <a:pt x="822" y="426"/>
                    </a:lnTo>
                    <a:lnTo>
                      <a:pt x="794" y="369"/>
                    </a:lnTo>
                    <a:lnTo>
                      <a:pt x="879" y="369"/>
                    </a:lnTo>
                    <a:lnTo>
                      <a:pt x="850" y="312"/>
                    </a:lnTo>
                    <a:lnTo>
                      <a:pt x="907" y="312"/>
                    </a:lnTo>
                    <a:lnTo>
                      <a:pt x="850" y="284"/>
                    </a:lnTo>
                    <a:lnTo>
                      <a:pt x="822" y="255"/>
                    </a:lnTo>
                    <a:lnTo>
                      <a:pt x="879" y="170"/>
                    </a:lnTo>
                    <a:lnTo>
                      <a:pt x="850" y="114"/>
                    </a:lnTo>
                    <a:lnTo>
                      <a:pt x="822" y="114"/>
                    </a:lnTo>
                    <a:lnTo>
                      <a:pt x="850" y="57"/>
                    </a:lnTo>
                    <a:lnTo>
                      <a:pt x="822" y="29"/>
                    </a:lnTo>
                    <a:lnTo>
                      <a:pt x="709" y="0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425" y="85"/>
                    </a:lnTo>
                    <a:lnTo>
                      <a:pt x="397" y="85"/>
                    </a:lnTo>
                    <a:lnTo>
                      <a:pt x="340" y="142"/>
                    </a:lnTo>
                    <a:lnTo>
                      <a:pt x="312" y="57"/>
                    </a:lnTo>
                    <a:lnTo>
                      <a:pt x="227" y="57"/>
                    </a:lnTo>
                    <a:lnTo>
                      <a:pt x="142" y="0"/>
                    </a:lnTo>
                    <a:lnTo>
                      <a:pt x="113" y="142"/>
                    </a:lnTo>
                    <a:lnTo>
                      <a:pt x="28" y="227"/>
                    </a:lnTo>
                    <a:lnTo>
                      <a:pt x="0" y="312"/>
                    </a:lnTo>
                    <a:lnTo>
                      <a:pt x="28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85" y="284"/>
                    </a:lnTo>
                    <a:lnTo>
                      <a:pt x="170" y="312"/>
                    </a:lnTo>
                    <a:lnTo>
                      <a:pt x="170" y="340"/>
                    </a:lnTo>
                    <a:lnTo>
                      <a:pt x="227" y="312"/>
                    </a:lnTo>
                    <a:lnTo>
                      <a:pt x="227" y="284"/>
                    </a:lnTo>
                    <a:lnTo>
                      <a:pt x="255" y="312"/>
                    </a:lnTo>
                    <a:lnTo>
                      <a:pt x="227" y="369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283" y="426"/>
                    </a:lnTo>
                    <a:lnTo>
                      <a:pt x="283" y="482"/>
                    </a:lnTo>
                    <a:lnTo>
                      <a:pt x="255" y="511"/>
                    </a:lnTo>
                    <a:lnTo>
                      <a:pt x="283" y="539"/>
                    </a:lnTo>
                    <a:lnTo>
                      <a:pt x="368" y="567"/>
                    </a:lnTo>
                    <a:lnTo>
                      <a:pt x="397" y="539"/>
                    </a:lnTo>
                    <a:lnTo>
                      <a:pt x="397" y="511"/>
                    </a:lnTo>
                    <a:lnTo>
                      <a:pt x="453" y="48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3" name="Freeform 156"/>
              <p:cNvSpPr>
                <a:spLocks/>
              </p:cNvSpPr>
              <p:nvPr/>
            </p:nvSpPr>
            <p:spPr bwMode="auto">
              <a:xfrm>
                <a:off x="826350" y="1950353"/>
                <a:ext cx="513670" cy="481920"/>
              </a:xfrm>
              <a:custGeom>
                <a:avLst/>
                <a:gdLst>
                  <a:gd name="T0" fmla="*/ 340 w 453"/>
                  <a:gd name="T1" fmla="*/ 0 h 425"/>
                  <a:gd name="T2" fmla="*/ 396 w 453"/>
                  <a:gd name="T3" fmla="*/ 28 h 425"/>
                  <a:gd name="T4" fmla="*/ 425 w 453"/>
                  <a:gd name="T5" fmla="*/ 85 h 425"/>
                  <a:gd name="T6" fmla="*/ 425 w 453"/>
                  <a:gd name="T7" fmla="*/ 170 h 425"/>
                  <a:gd name="T8" fmla="*/ 453 w 453"/>
                  <a:gd name="T9" fmla="*/ 198 h 425"/>
                  <a:gd name="T10" fmla="*/ 425 w 453"/>
                  <a:gd name="T11" fmla="*/ 255 h 425"/>
                  <a:gd name="T12" fmla="*/ 453 w 453"/>
                  <a:gd name="T13" fmla="*/ 283 h 425"/>
                  <a:gd name="T14" fmla="*/ 425 w 453"/>
                  <a:gd name="T15" fmla="*/ 340 h 425"/>
                  <a:gd name="T16" fmla="*/ 368 w 453"/>
                  <a:gd name="T17" fmla="*/ 312 h 425"/>
                  <a:gd name="T18" fmla="*/ 368 w 453"/>
                  <a:gd name="T19" fmla="*/ 368 h 425"/>
                  <a:gd name="T20" fmla="*/ 368 w 453"/>
                  <a:gd name="T21" fmla="*/ 425 h 425"/>
                  <a:gd name="T22" fmla="*/ 311 w 453"/>
                  <a:gd name="T23" fmla="*/ 425 h 425"/>
                  <a:gd name="T24" fmla="*/ 283 w 453"/>
                  <a:gd name="T25" fmla="*/ 340 h 425"/>
                  <a:gd name="T26" fmla="*/ 255 w 453"/>
                  <a:gd name="T27" fmla="*/ 312 h 425"/>
                  <a:gd name="T28" fmla="*/ 226 w 453"/>
                  <a:gd name="T29" fmla="*/ 255 h 425"/>
                  <a:gd name="T30" fmla="*/ 141 w 453"/>
                  <a:gd name="T31" fmla="*/ 198 h 425"/>
                  <a:gd name="T32" fmla="*/ 28 w 453"/>
                  <a:gd name="T33" fmla="*/ 227 h 425"/>
                  <a:gd name="T34" fmla="*/ 28 w 453"/>
                  <a:gd name="T35" fmla="*/ 170 h 425"/>
                  <a:gd name="T36" fmla="*/ 0 w 453"/>
                  <a:gd name="T37" fmla="*/ 113 h 425"/>
                  <a:gd name="T38" fmla="*/ 28 w 453"/>
                  <a:gd name="T39" fmla="*/ 57 h 425"/>
                  <a:gd name="T40" fmla="*/ 85 w 453"/>
                  <a:gd name="T41" fmla="*/ 57 h 425"/>
                  <a:gd name="T42" fmla="*/ 113 w 453"/>
                  <a:gd name="T43" fmla="*/ 85 h 425"/>
                  <a:gd name="T44" fmla="*/ 141 w 453"/>
                  <a:gd name="T45" fmla="*/ 57 h 425"/>
                  <a:gd name="T46" fmla="*/ 170 w 453"/>
                  <a:gd name="T47" fmla="*/ 57 h 425"/>
                  <a:gd name="T48" fmla="*/ 141 w 453"/>
                  <a:gd name="T49" fmla="*/ 113 h 425"/>
                  <a:gd name="T50" fmla="*/ 198 w 453"/>
                  <a:gd name="T51" fmla="*/ 85 h 425"/>
                  <a:gd name="T52" fmla="*/ 198 w 453"/>
                  <a:gd name="T53" fmla="*/ 113 h 425"/>
                  <a:gd name="T54" fmla="*/ 255 w 453"/>
                  <a:gd name="T55" fmla="*/ 113 h 425"/>
                  <a:gd name="T56" fmla="*/ 283 w 453"/>
                  <a:gd name="T57" fmla="*/ 142 h 425"/>
                  <a:gd name="T58" fmla="*/ 283 w 453"/>
                  <a:gd name="T59" fmla="*/ 85 h 425"/>
                  <a:gd name="T60" fmla="*/ 311 w 453"/>
                  <a:gd name="T61" fmla="*/ 57 h 425"/>
                  <a:gd name="T62" fmla="*/ 283 w 453"/>
                  <a:gd name="T63" fmla="*/ 28 h 425"/>
                  <a:gd name="T64" fmla="*/ 340 w 453"/>
                  <a:gd name="T65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3" h="425">
                    <a:moveTo>
                      <a:pt x="340" y="0"/>
                    </a:moveTo>
                    <a:lnTo>
                      <a:pt x="396" y="28"/>
                    </a:lnTo>
                    <a:lnTo>
                      <a:pt x="425" y="85"/>
                    </a:lnTo>
                    <a:lnTo>
                      <a:pt x="425" y="170"/>
                    </a:lnTo>
                    <a:lnTo>
                      <a:pt x="453" y="198"/>
                    </a:lnTo>
                    <a:lnTo>
                      <a:pt x="425" y="255"/>
                    </a:lnTo>
                    <a:lnTo>
                      <a:pt x="453" y="283"/>
                    </a:lnTo>
                    <a:lnTo>
                      <a:pt x="425" y="340"/>
                    </a:lnTo>
                    <a:lnTo>
                      <a:pt x="368" y="312"/>
                    </a:lnTo>
                    <a:lnTo>
                      <a:pt x="368" y="368"/>
                    </a:lnTo>
                    <a:lnTo>
                      <a:pt x="368" y="425"/>
                    </a:lnTo>
                    <a:lnTo>
                      <a:pt x="311" y="425"/>
                    </a:lnTo>
                    <a:lnTo>
                      <a:pt x="283" y="340"/>
                    </a:lnTo>
                    <a:lnTo>
                      <a:pt x="255" y="312"/>
                    </a:lnTo>
                    <a:lnTo>
                      <a:pt x="226" y="255"/>
                    </a:lnTo>
                    <a:lnTo>
                      <a:pt x="141" y="198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28" y="57"/>
                    </a:lnTo>
                    <a:lnTo>
                      <a:pt x="85" y="57"/>
                    </a:lnTo>
                    <a:lnTo>
                      <a:pt x="113" y="85"/>
                    </a:lnTo>
                    <a:lnTo>
                      <a:pt x="141" y="57"/>
                    </a:lnTo>
                    <a:lnTo>
                      <a:pt x="170" y="57"/>
                    </a:lnTo>
                    <a:lnTo>
                      <a:pt x="141" y="113"/>
                    </a:lnTo>
                    <a:lnTo>
                      <a:pt x="198" y="85"/>
                    </a:lnTo>
                    <a:lnTo>
                      <a:pt x="198" y="113"/>
                    </a:lnTo>
                    <a:lnTo>
                      <a:pt x="255" y="113"/>
                    </a:lnTo>
                    <a:lnTo>
                      <a:pt x="283" y="142"/>
                    </a:lnTo>
                    <a:lnTo>
                      <a:pt x="283" y="85"/>
                    </a:lnTo>
                    <a:lnTo>
                      <a:pt x="311" y="57"/>
                    </a:lnTo>
                    <a:lnTo>
                      <a:pt x="283" y="28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" name="Freeform 157"/>
              <p:cNvSpPr>
                <a:spLocks/>
              </p:cNvSpPr>
              <p:nvPr/>
            </p:nvSpPr>
            <p:spPr bwMode="auto">
              <a:xfrm>
                <a:off x="1436404" y="3332612"/>
                <a:ext cx="129268" cy="161018"/>
              </a:xfrm>
              <a:custGeom>
                <a:avLst/>
                <a:gdLst>
                  <a:gd name="T0" fmla="*/ 0 w 114"/>
                  <a:gd name="T1" fmla="*/ 85 h 142"/>
                  <a:gd name="T2" fmla="*/ 114 w 114"/>
                  <a:gd name="T3" fmla="*/ 0 h 142"/>
                  <a:gd name="T4" fmla="*/ 114 w 114"/>
                  <a:gd name="T5" fmla="*/ 57 h 142"/>
                  <a:gd name="T6" fmla="*/ 57 w 114"/>
                  <a:gd name="T7" fmla="*/ 142 h 142"/>
                  <a:gd name="T8" fmla="*/ 0 w 114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42">
                    <a:moveTo>
                      <a:pt x="0" y="85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5" name="Freeform 158"/>
              <p:cNvSpPr>
                <a:spLocks/>
              </p:cNvSpPr>
              <p:nvPr/>
            </p:nvSpPr>
            <p:spPr bwMode="auto">
              <a:xfrm>
                <a:off x="1501037" y="3364362"/>
                <a:ext cx="642938" cy="611188"/>
              </a:xfrm>
              <a:custGeom>
                <a:avLst/>
                <a:gdLst>
                  <a:gd name="T0" fmla="*/ 57 w 567"/>
                  <a:gd name="T1" fmla="*/ 482 h 539"/>
                  <a:gd name="T2" fmla="*/ 142 w 567"/>
                  <a:gd name="T3" fmla="*/ 511 h 539"/>
                  <a:gd name="T4" fmla="*/ 198 w 567"/>
                  <a:gd name="T5" fmla="*/ 539 h 539"/>
                  <a:gd name="T6" fmla="*/ 283 w 567"/>
                  <a:gd name="T7" fmla="*/ 482 h 539"/>
                  <a:gd name="T8" fmla="*/ 368 w 567"/>
                  <a:gd name="T9" fmla="*/ 482 h 539"/>
                  <a:gd name="T10" fmla="*/ 340 w 567"/>
                  <a:gd name="T11" fmla="*/ 426 h 539"/>
                  <a:gd name="T12" fmla="*/ 397 w 567"/>
                  <a:gd name="T13" fmla="*/ 369 h 539"/>
                  <a:gd name="T14" fmla="*/ 454 w 567"/>
                  <a:gd name="T15" fmla="*/ 369 h 539"/>
                  <a:gd name="T16" fmla="*/ 539 w 567"/>
                  <a:gd name="T17" fmla="*/ 397 h 539"/>
                  <a:gd name="T18" fmla="*/ 567 w 567"/>
                  <a:gd name="T19" fmla="*/ 340 h 539"/>
                  <a:gd name="T20" fmla="*/ 567 w 567"/>
                  <a:gd name="T21" fmla="*/ 255 h 539"/>
                  <a:gd name="T22" fmla="*/ 510 w 567"/>
                  <a:gd name="T23" fmla="*/ 199 h 539"/>
                  <a:gd name="T24" fmla="*/ 482 w 567"/>
                  <a:gd name="T25" fmla="*/ 199 h 539"/>
                  <a:gd name="T26" fmla="*/ 454 w 567"/>
                  <a:gd name="T27" fmla="*/ 114 h 539"/>
                  <a:gd name="T28" fmla="*/ 425 w 567"/>
                  <a:gd name="T29" fmla="*/ 114 h 539"/>
                  <a:gd name="T30" fmla="*/ 425 w 567"/>
                  <a:gd name="T31" fmla="*/ 57 h 539"/>
                  <a:gd name="T32" fmla="*/ 368 w 567"/>
                  <a:gd name="T33" fmla="*/ 57 h 539"/>
                  <a:gd name="T34" fmla="*/ 312 w 567"/>
                  <a:gd name="T35" fmla="*/ 29 h 539"/>
                  <a:gd name="T36" fmla="*/ 198 w 567"/>
                  <a:gd name="T37" fmla="*/ 0 h 539"/>
                  <a:gd name="T38" fmla="*/ 170 w 567"/>
                  <a:gd name="T39" fmla="*/ 57 h 539"/>
                  <a:gd name="T40" fmla="*/ 255 w 567"/>
                  <a:gd name="T41" fmla="*/ 57 h 539"/>
                  <a:gd name="T42" fmla="*/ 227 w 567"/>
                  <a:gd name="T43" fmla="*/ 85 h 539"/>
                  <a:gd name="T44" fmla="*/ 198 w 567"/>
                  <a:gd name="T45" fmla="*/ 85 h 539"/>
                  <a:gd name="T46" fmla="*/ 113 w 567"/>
                  <a:gd name="T47" fmla="*/ 199 h 539"/>
                  <a:gd name="T48" fmla="*/ 142 w 567"/>
                  <a:gd name="T49" fmla="*/ 199 h 539"/>
                  <a:gd name="T50" fmla="*/ 142 w 567"/>
                  <a:gd name="T51" fmla="*/ 227 h 539"/>
                  <a:gd name="T52" fmla="*/ 113 w 567"/>
                  <a:gd name="T53" fmla="*/ 227 h 539"/>
                  <a:gd name="T54" fmla="*/ 0 w 567"/>
                  <a:gd name="T55" fmla="*/ 397 h 539"/>
                  <a:gd name="T56" fmla="*/ 57 w 567"/>
                  <a:gd name="T57" fmla="*/ 426 h 539"/>
                  <a:gd name="T58" fmla="*/ 85 w 567"/>
                  <a:gd name="T59" fmla="*/ 369 h 539"/>
                  <a:gd name="T60" fmla="*/ 85 w 567"/>
                  <a:gd name="T61" fmla="*/ 454 h 539"/>
                  <a:gd name="T62" fmla="*/ 57 w 567"/>
                  <a:gd name="T63" fmla="*/ 48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67" h="539">
                    <a:moveTo>
                      <a:pt x="57" y="482"/>
                    </a:moveTo>
                    <a:lnTo>
                      <a:pt x="142" y="511"/>
                    </a:lnTo>
                    <a:lnTo>
                      <a:pt x="198" y="539"/>
                    </a:lnTo>
                    <a:lnTo>
                      <a:pt x="283" y="482"/>
                    </a:lnTo>
                    <a:lnTo>
                      <a:pt x="368" y="482"/>
                    </a:lnTo>
                    <a:lnTo>
                      <a:pt x="340" y="426"/>
                    </a:lnTo>
                    <a:lnTo>
                      <a:pt x="397" y="369"/>
                    </a:lnTo>
                    <a:lnTo>
                      <a:pt x="454" y="369"/>
                    </a:lnTo>
                    <a:lnTo>
                      <a:pt x="539" y="397"/>
                    </a:lnTo>
                    <a:lnTo>
                      <a:pt x="567" y="340"/>
                    </a:lnTo>
                    <a:lnTo>
                      <a:pt x="567" y="255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454" y="114"/>
                    </a:lnTo>
                    <a:lnTo>
                      <a:pt x="425" y="114"/>
                    </a:lnTo>
                    <a:lnTo>
                      <a:pt x="425" y="57"/>
                    </a:lnTo>
                    <a:lnTo>
                      <a:pt x="368" y="57"/>
                    </a:lnTo>
                    <a:lnTo>
                      <a:pt x="312" y="29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98" y="85"/>
                    </a:lnTo>
                    <a:lnTo>
                      <a:pt x="113" y="199"/>
                    </a:lnTo>
                    <a:lnTo>
                      <a:pt x="142" y="199"/>
                    </a:lnTo>
                    <a:lnTo>
                      <a:pt x="142" y="227"/>
                    </a:lnTo>
                    <a:lnTo>
                      <a:pt x="113" y="227"/>
                    </a:lnTo>
                    <a:lnTo>
                      <a:pt x="0" y="397"/>
                    </a:lnTo>
                    <a:lnTo>
                      <a:pt x="57" y="426"/>
                    </a:lnTo>
                    <a:lnTo>
                      <a:pt x="85" y="369"/>
                    </a:lnTo>
                    <a:lnTo>
                      <a:pt x="85" y="454"/>
                    </a:lnTo>
                    <a:lnTo>
                      <a:pt x="57" y="48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6" name="Freeform 159"/>
              <p:cNvSpPr>
                <a:spLocks/>
              </p:cNvSpPr>
              <p:nvPr/>
            </p:nvSpPr>
            <p:spPr bwMode="auto">
              <a:xfrm>
                <a:off x="1758439" y="2947076"/>
                <a:ext cx="546554" cy="706438"/>
              </a:xfrm>
              <a:custGeom>
                <a:avLst/>
                <a:gdLst>
                  <a:gd name="T0" fmla="*/ 85 w 482"/>
                  <a:gd name="T1" fmla="*/ 397 h 623"/>
                  <a:gd name="T2" fmla="*/ 141 w 482"/>
                  <a:gd name="T3" fmla="*/ 425 h 623"/>
                  <a:gd name="T4" fmla="*/ 198 w 482"/>
                  <a:gd name="T5" fmla="*/ 425 h 623"/>
                  <a:gd name="T6" fmla="*/ 198 w 482"/>
                  <a:gd name="T7" fmla="*/ 482 h 623"/>
                  <a:gd name="T8" fmla="*/ 227 w 482"/>
                  <a:gd name="T9" fmla="*/ 482 h 623"/>
                  <a:gd name="T10" fmla="*/ 255 w 482"/>
                  <a:gd name="T11" fmla="*/ 567 h 623"/>
                  <a:gd name="T12" fmla="*/ 283 w 482"/>
                  <a:gd name="T13" fmla="*/ 567 h 623"/>
                  <a:gd name="T14" fmla="*/ 340 w 482"/>
                  <a:gd name="T15" fmla="*/ 623 h 623"/>
                  <a:gd name="T16" fmla="*/ 397 w 482"/>
                  <a:gd name="T17" fmla="*/ 595 h 623"/>
                  <a:gd name="T18" fmla="*/ 340 w 482"/>
                  <a:gd name="T19" fmla="*/ 510 h 623"/>
                  <a:gd name="T20" fmla="*/ 340 w 482"/>
                  <a:gd name="T21" fmla="*/ 368 h 623"/>
                  <a:gd name="T22" fmla="*/ 397 w 482"/>
                  <a:gd name="T23" fmla="*/ 397 h 623"/>
                  <a:gd name="T24" fmla="*/ 425 w 482"/>
                  <a:gd name="T25" fmla="*/ 340 h 623"/>
                  <a:gd name="T26" fmla="*/ 453 w 482"/>
                  <a:gd name="T27" fmla="*/ 368 h 623"/>
                  <a:gd name="T28" fmla="*/ 482 w 482"/>
                  <a:gd name="T29" fmla="*/ 340 h 623"/>
                  <a:gd name="T30" fmla="*/ 425 w 482"/>
                  <a:gd name="T31" fmla="*/ 312 h 623"/>
                  <a:gd name="T32" fmla="*/ 453 w 482"/>
                  <a:gd name="T33" fmla="*/ 283 h 623"/>
                  <a:gd name="T34" fmla="*/ 397 w 482"/>
                  <a:gd name="T35" fmla="*/ 255 h 623"/>
                  <a:gd name="T36" fmla="*/ 397 w 482"/>
                  <a:gd name="T37" fmla="*/ 227 h 623"/>
                  <a:gd name="T38" fmla="*/ 453 w 482"/>
                  <a:gd name="T39" fmla="*/ 170 h 623"/>
                  <a:gd name="T40" fmla="*/ 425 w 482"/>
                  <a:gd name="T41" fmla="*/ 113 h 623"/>
                  <a:gd name="T42" fmla="*/ 397 w 482"/>
                  <a:gd name="T43" fmla="*/ 28 h 623"/>
                  <a:gd name="T44" fmla="*/ 340 w 482"/>
                  <a:gd name="T45" fmla="*/ 56 h 623"/>
                  <a:gd name="T46" fmla="*/ 340 w 482"/>
                  <a:gd name="T47" fmla="*/ 0 h 623"/>
                  <a:gd name="T48" fmla="*/ 255 w 482"/>
                  <a:gd name="T49" fmla="*/ 0 h 623"/>
                  <a:gd name="T50" fmla="*/ 227 w 482"/>
                  <a:gd name="T51" fmla="*/ 0 h 623"/>
                  <a:gd name="T52" fmla="*/ 170 w 482"/>
                  <a:gd name="T53" fmla="*/ 28 h 623"/>
                  <a:gd name="T54" fmla="*/ 141 w 482"/>
                  <a:gd name="T55" fmla="*/ 142 h 623"/>
                  <a:gd name="T56" fmla="*/ 227 w 482"/>
                  <a:gd name="T57" fmla="*/ 142 h 623"/>
                  <a:gd name="T58" fmla="*/ 198 w 482"/>
                  <a:gd name="T59" fmla="*/ 170 h 623"/>
                  <a:gd name="T60" fmla="*/ 85 w 482"/>
                  <a:gd name="T61" fmla="*/ 170 h 623"/>
                  <a:gd name="T62" fmla="*/ 0 w 482"/>
                  <a:gd name="T63" fmla="*/ 340 h 623"/>
                  <a:gd name="T64" fmla="*/ 113 w 482"/>
                  <a:gd name="T65" fmla="*/ 368 h 623"/>
                  <a:gd name="T66" fmla="*/ 85 w 482"/>
                  <a:gd name="T67" fmla="*/ 397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82" h="623">
                    <a:moveTo>
                      <a:pt x="85" y="397"/>
                    </a:moveTo>
                    <a:lnTo>
                      <a:pt x="141" y="425"/>
                    </a:lnTo>
                    <a:lnTo>
                      <a:pt x="198" y="425"/>
                    </a:lnTo>
                    <a:lnTo>
                      <a:pt x="198" y="482"/>
                    </a:lnTo>
                    <a:lnTo>
                      <a:pt x="227" y="482"/>
                    </a:lnTo>
                    <a:lnTo>
                      <a:pt x="255" y="567"/>
                    </a:lnTo>
                    <a:lnTo>
                      <a:pt x="283" y="567"/>
                    </a:lnTo>
                    <a:lnTo>
                      <a:pt x="340" y="623"/>
                    </a:lnTo>
                    <a:lnTo>
                      <a:pt x="397" y="595"/>
                    </a:lnTo>
                    <a:lnTo>
                      <a:pt x="340" y="510"/>
                    </a:lnTo>
                    <a:lnTo>
                      <a:pt x="340" y="368"/>
                    </a:lnTo>
                    <a:lnTo>
                      <a:pt x="397" y="397"/>
                    </a:lnTo>
                    <a:lnTo>
                      <a:pt x="425" y="340"/>
                    </a:lnTo>
                    <a:lnTo>
                      <a:pt x="453" y="368"/>
                    </a:lnTo>
                    <a:lnTo>
                      <a:pt x="482" y="340"/>
                    </a:lnTo>
                    <a:lnTo>
                      <a:pt x="425" y="312"/>
                    </a:lnTo>
                    <a:lnTo>
                      <a:pt x="453" y="283"/>
                    </a:lnTo>
                    <a:lnTo>
                      <a:pt x="397" y="255"/>
                    </a:lnTo>
                    <a:lnTo>
                      <a:pt x="397" y="227"/>
                    </a:lnTo>
                    <a:lnTo>
                      <a:pt x="453" y="170"/>
                    </a:lnTo>
                    <a:lnTo>
                      <a:pt x="425" y="113"/>
                    </a:lnTo>
                    <a:lnTo>
                      <a:pt x="397" y="28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41" y="142"/>
                    </a:lnTo>
                    <a:lnTo>
                      <a:pt x="227" y="142"/>
                    </a:lnTo>
                    <a:lnTo>
                      <a:pt x="198" y="170"/>
                    </a:lnTo>
                    <a:lnTo>
                      <a:pt x="85" y="170"/>
                    </a:lnTo>
                    <a:lnTo>
                      <a:pt x="0" y="340"/>
                    </a:lnTo>
                    <a:lnTo>
                      <a:pt x="113" y="368"/>
                    </a:lnTo>
                    <a:lnTo>
                      <a:pt x="85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7" name="Freeform 163"/>
              <p:cNvSpPr>
                <a:spLocks/>
              </p:cNvSpPr>
              <p:nvPr/>
            </p:nvSpPr>
            <p:spPr bwMode="auto">
              <a:xfrm>
                <a:off x="826350" y="2432272"/>
                <a:ext cx="674688" cy="932089"/>
              </a:xfrm>
              <a:custGeom>
                <a:avLst/>
                <a:gdLst>
                  <a:gd name="T0" fmla="*/ 510 w 595"/>
                  <a:gd name="T1" fmla="*/ 794 h 822"/>
                  <a:gd name="T2" fmla="*/ 510 w 595"/>
                  <a:gd name="T3" fmla="*/ 766 h 822"/>
                  <a:gd name="T4" fmla="*/ 425 w 595"/>
                  <a:gd name="T5" fmla="*/ 681 h 822"/>
                  <a:gd name="T6" fmla="*/ 453 w 595"/>
                  <a:gd name="T7" fmla="*/ 681 h 822"/>
                  <a:gd name="T8" fmla="*/ 538 w 595"/>
                  <a:gd name="T9" fmla="*/ 709 h 822"/>
                  <a:gd name="T10" fmla="*/ 538 w 595"/>
                  <a:gd name="T11" fmla="*/ 596 h 822"/>
                  <a:gd name="T12" fmla="*/ 510 w 595"/>
                  <a:gd name="T13" fmla="*/ 596 h 822"/>
                  <a:gd name="T14" fmla="*/ 510 w 595"/>
                  <a:gd name="T15" fmla="*/ 567 h 822"/>
                  <a:gd name="T16" fmla="*/ 567 w 595"/>
                  <a:gd name="T17" fmla="*/ 567 h 822"/>
                  <a:gd name="T18" fmla="*/ 595 w 595"/>
                  <a:gd name="T19" fmla="*/ 510 h 822"/>
                  <a:gd name="T20" fmla="*/ 453 w 595"/>
                  <a:gd name="T21" fmla="*/ 425 h 822"/>
                  <a:gd name="T22" fmla="*/ 425 w 595"/>
                  <a:gd name="T23" fmla="*/ 369 h 822"/>
                  <a:gd name="T24" fmla="*/ 340 w 595"/>
                  <a:gd name="T25" fmla="*/ 340 h 822"/>
                  <a:gd name="T26" fmla="*/ 311 w 595"/>
                  <a:gd name="T27" fmla="*/ 284 h 822"/>
                  <a:gd name="T28" fmla="*/ 396 w 595"/>
                  <a:gd name="T29" fmla="*/ 284 h 822"/>
                  <a:gd name="T30" fmla="*/ 368 w 595"/>
                  <a:gd name="T31" fmla="*/ 255 h 822"/>
                  <a:gd name="T32" fmla="*/ 425 w 595"/>
                  <a:gd name="T33" fmla="*/ 255 h 822"/>
                  <a:gd name="T34" fmla="*/ 425 w 595"/>
                  <a:gd name="T35" fmla="*/ 284 h 822"/>
                  <a:gd name="T36" fmla="*/ 510 w 595"/>
                  <a:gd name="T37" fmla="*/ 255 h 822"/>
                  <a:gd name="T38" fmla="*/ 510 w 595"/>
                  <a:gd name="T39" fmla="*/ 199 h 822"/>
                  <a:gd name="T40" fmla="*/ 482 w 595"/>
                  <a:gd name="T41" fmla="*/ 199 h 822"/>
                  <a:gd name="T42" fmla="*/ 425 w 595"/>
                  <a:gd name="T43" fmla="*/ 142 h 822"/>
                  <a:gd name="T44" fmla="*/ 396 w 595"/>
                  <a:gd name="T45" fmla="*/ 142 h 822"/>
                  <a:gd name="T46" fmla="*/ 368 w 595"/>
                  <a:gd name="T47" fmla="*/ 114 h 822"/>
                  <a:gd name="T48" fmla="*/ 311 w 595"/>
                  <a:gd name="T49" fmla="*/ 114 h 822"/>
                  <a:gd name="T50" fmla="*/ 283 w 595"/>
                  <a:gd name="T51" fmla="*/ 85 h 822"/>
                  <a:gd name="T52" fmla="*/ 311 w 595"/>
                  <a:gd name="T53" fmla="*/ 0 h 822"/>
                  <a:gd name="T54" fmla="*/ 198 w 595"/>
                  <a:gd name="T55" fmla="*/ 0 h 822"/>
                  <a:gd name="T56" fmla="*/ 141 w 595"/>
                  <a:gd name="T57" fmla="*/ 57 h 822"/>
                  <a:gd name="T58" fmla="*/ 85 w 595"/>
                  <a:gd name="T59" fmla="*/ 0 h 822"/>
                  <a:gd name="T60" fmla="*/ 56 w 595"/>
                  <a:gd name="T61" fmla="*/ 29 h 822"/>
                  <a:gd name="T62" fmla="*/ 28 w 595"/>
                  <a:gd name="T63" fmla="*/ 57 h 822"/>
                  <a:gd name="T64" fmla="*/ 28 w 595"/>
                  <a:gd name="T65" fmla="*/ 114 h 822"/>
                  <a:gd name="T66" fmla="*/ 0 w 595"/>
                  <a:gd name="T67" fmla="*/ 142 h 822"/>
                  <a:gd name="T68" fmla="*/ 56 w 595"/>
                  <a:gd name="T69" fmla="*/ 199 h 822"/>
                  <a:gd name="T70" fmla="*/ 170 w 595"/>
                  <a:gd name="T71" fmla="*/ 255 h 822"/>
                  <a:gd name="T72" fmla="*/ 226 w 595"/>
                  <a:gd name="T73" fmla="*/ 340 h 822"/>
                  <a:gd name="T74" fmla="*/ 283 w 595"/>
                  <a:gd name="T75" fmla="*/ 369 h 822"/>
                  <a:gd name="T76" fmla="*/ 283 w 595"/>
                  <a:gd name="T77" fmla="*/ 539 h 822"/>
                  <a:gd name="T78" fmla="*/ 340 w 595"/>
                  <a:gd name="T79" fmla="*/ 681 h 822"/>
                  <a:gd name="T80" fmla="*/ 425 w 595"/>
                  <a:gd name="T81" fmla="*/ 766 h 822"/>
                  <a:gd name="T82" fmla="*/ 453 w 595"/>
                  <a:gd name="T83" fmla="*/ 766 h 822"/>
                  <a:gd name="T84" fmla="*/ 510 w 595"/>
                  <a:gd name="T85" fmla="*/ 822 h 822"/>
                  <a:gd name="T86" fmla="*/ 510 w 595"/>
                  <a:gd name="T87" fmla="*/ 79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95" h="822">
                    <a:moveTo>
                      <a:pt x="510" y="794"/>
                    </a:moveTo>
                    <a:lnTo>
                      <a:pt x="510" y="766"/>
                    </a:lnTo>
                    <a:lnTo>
                      <a:pt x="425" y="681"/>
                    </a:lnTo>
                    <a:lnTo>
                      <a:pt x="453" y="681"/>
                    </a:lnTo>
                    <a:lnTo>
                      <a:pt x="538" y="709"/>
                    </a:lnTo>
                    <a:lnTo>
                      <a:pt x="538" y="596"/>
                    </a:lnTo>
                    <a:lnTo>
                      <a:pt x="510" y="596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95" y="510"/>
                    </a:lnTo>
                    <a:lnTo>
                      <a:pt x="453" y="425"/>
                    </a:lnTo>
                    <a:lnTo>
                      <a:pt x="425" y="369"/>
                    </a:lnTo>
                    <a:lnTo>
                      <a:pt x="340" y="340"/>
                    </a:lnTo>
                    <a:lnTo>
                      <a:pt x="311" y="284"/>
                    </a:lnTo>
                    <a:lnTo>
                      <a:pt x="396" y="284"/>
                    </a:lnTo>
                    <a:lnTo>
                      <a:pt x="368" y="255"/>
                    </a:lnTo>
                    <a:lnTo>
                      <a:pt x="425" y="255"/>
                    </a:lnTo>
                    <a:lnTo>
                      <a:pt x="425" y="284"/>
                    </a:lnTo>
                    <a:lnTo>
                      <a:pt x="510" y="255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425" y="142"/>
                    </a:lnTo>
                    <a:lnTo>
                      <a:pt x="396" y="142"/>
                    </a:lnTo>
                    <a:lnTo>
                      <a:pt x="368" y="114"/>
                    </a:lnTo>
                    <a:lnTo>
                      <a:pt x="311" y="114"/>
                    </a:lnTo>
                    <a:lnTo>
                      <a:pt x="283" y="85"/>
                    </a:lnTo>
                    <a:lnTo>
                      <a:pt x="311" y="0"/>
                    </a:lnTo>
                    <a:lnTo>
                      <a:pt x="198" y="0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56" y="29"/>
                    </a:lnTo>
                    <a:lnTo>
                      <a:pt x="28" y="57"/>
                    </a:lnTo>
                    <a:lnTo>
                      <a:pt x="28" y="114"/>
                    </a:lnTo>
                    <a:lnTo>
                      <a:pt x="0" y="142"/>
                    </a:lnTo>
                    <a:lnTo>
                      <a:pt x="56" y="199"/>
                    </a:lnTo>
                    <a:lnTo>
                      <a:pt x="170" y="255"/>
                    </a:lnTo>
                    <a:lnTo>
                      <a:pt x="226" y="340"/>
                    </a:lnTo>
                    <a:lnTo>
                      <a:pt x="283" y="369"/>
                    </a:lnTo>
                    <a:lnTo>
                      <a:pt x="283" y="539"/>
                    </a:lnTo>
                    <a:lnTo>
                      <a:pt x="340" y="681"/>
                    </a:lnTo>
                    <a:lnTo>
                      <a:pt x="425" y="766"/>
                    </a:lnTo>
                    <a:lnTo>
                      <a:pt x="453" y="766"/>
                    </a:lnTo>
                    <a:lnTo>
                      <a:pt x="510" y="822"/>
                    </a:lnTo>
                    <a:lnTo>
                      <a:pt x="510" y="79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8" name="Freeform 164"/>
              <p:cNvSpPr>
                <a:spLocks/>
              </p:cNvSpPr>
              <p:nvPr/>
            </p:nvSpPr>
            <p:spPr bwMode="auto">
              <a:xfrm>
                <a:off x="632448" y="1661201"/>
                <a:ext cx="579438" cy="932089"/>
              </a:xfrm>
              <a:custGeom>
                <a:avLst/>
                <a:gdLst>
                  <a:gd name="T0" fmla="*/ 171 w 511"/>
                  <a:gd name="T1" fmla="*/ 822 h 822"/>
                  <a:gd name="T2" fmla="*/ 199 w 511"/>
                  <a:gd name="T3" fmla="*/ 794 h 822"/>
                  <a:gd name="T4" fmla="*/ 199 w 511"/>
                  <a:gd name="T5" fmla="*/ 737 h 822"/>
                  <a:gd name="T6" fmla="*/ 256 w 511"/>
                  <a:gd name="T7" fmla="*/ 680 h 822"/>
                  <a:gd name="T8" fmla="*/ 312 w 511"/>
                  <a:gd name="T9" fmla="*/ 737 h 822"/>
                  <a:gd name="T10" fmla="*/ 369 w 511"/>
                  <a:gd name="T11" fmla="*/ 680 h 822"/>
                  <a:gd name="T12" fmla="*/ 482 w 511"/>
                  <a:gd name="T13" fmla="*/ 680 h 822"/>
                  <a:gd name="T14" fmla="*/ 454 w 511"/>
                  <a:gd name="T15" fmla="*/ 595 h 822"/>
                  <a:gd name="T16" fmla="*/ 426 w 511"/>
                  <a:gd name="T17" fmla="*/ 567 h 822"/>
                  <a:gd name="T18" fmla="*/ 397 w 511"/>
                  <a:gd name="T19" fmla="*/ 510 h 822"/>
                  <a:gd name="T20" fmla="*/ 312 w 511"/>
                  <a:gd name="T21" fmla="*/ 453 h 822"/>
                  <a:gd name="T22" fmla="*/ 199 w 511"/>
                  <a:gd name="T23" fmla="*/ 482 h 822"/>
                  <a:gd name="T24" fmla="*/ 199 w 511"/>
                  <a:gd name="T25" fmla="*/ 425 h 822"/>
                  <a:gd name="T26" fmla="*/ 171 w 511"/>
                  <a:gd name="T27" fmla="*/ 368 h 822"/>
                  <a:gd name="T28" fmla="*/ 199 w 511"/>
                  <a:gd name="T29" fmla="*/ 312 h 822"/>
                  <a:gd name="T30" fmla="*/ 256 w 511"/>
                  <a:gd name="T31" fmla="*/ 312 h 822"/>
                  <a:gd name="T32" fmla="*/ 284 w 511"/>
                  <a:gd name="T33" fmla="*/ 340 h 822"/>
                  <a:gd name="T34" fmla="*/ 312 w 511"/>
                  <a:gd name="T35" fmla="*/ 312 h 822"/>
                  <a:gd name="T36" fmla="*/ 341 w 511"/>
                  <a:gd name="T37" fmla="*/ 312 h 822"/>
                  <a:gd name="T38" fmla="*/ 312 w 511"/>
                  <a:gd name="T39" fmla="*/ 368 h 822"/>
                  <a:gd name="T40" fmla="*/ 369 w 511"/>
                  <a:gd name="T41" fmla="*/ 340 h 822"/>
                  <a:gd name="T42" fmla="*/ 369 w 511"/>
                  <a:gd name="T43" fmla="*/ 368 h 822"/>
                  <a:gd name="T44" fmla="*/ 426 w 511"/>
                  <a:gd name="T45" fmla="*/ 368 h 822"/>
                  <a:gd name="T46" fmla="*/ 454 w 511"/>
                  <a:gd name="T47" fmla="*/ 397 h 822"/>
                  <a:gd name="T48" fmla="*/ 454 w 511"/>
                  <a:gd name="T49" fmla="*/ 340 h 822"/>
                  <a:gd name="T50" fmla="*/ 482 w 511"/>
                  <a:gd name="T51" fmla="*/ 312 h 822"/>
                  <a:gd name="T52" fmla="*/ 454 w 511"/>
                  <a:gd name="T53" fmla="*/ 283 h 822"/>
                  <a:gd name="T54" fmla="*/ 511 w 511"/>
                  <a:gd name="T55" fmla="*/ 255 h 822"/>
                  <a:gd name="T56" fmla="*/ 482 w 511"/>
                  <a:gd name="T57" fmla="*/ 198 h 822"/>
                  <a:gd name="T58" fmla="*/ 426 w 511"/>
                  <a:gd name="T59" fmla="*/ 227 h 822"/>
                  <a:gd name="T60" fmla="*/ 426 w 511"/>
                  <a:gd name="T61" fmla="*/ 255 h 822"/>
                  <a:gd name="T62" fmla="*/ 397 w 511"/>
                  <a:gd name="T63" fmla="*/ 283 h 822"/>
                  <a:gd name="T64" fmla="*/ 312 w 511"/>
                  <a:gd name="T65" fmla="*/ 255 h 822"/>
                  <a:gd name="T66" fmla="*/ 284 w 511"/>
                  <a:gd name="T67" fmla="*/ 227 h 822"/>
                  <a:gd name="T68" fmla="*/ 312 w 511"/>
                  <a:gd name="T69" fmla="*/ 198 h 822"/>
                  <a:gd name="T70" fmla="*/ 312 w 511"/>
                  <a:gd name="T71" fmla="*/ 142 h 822"/>
                  <a:gd name="T72" fmla="*/ 341 w 511"/>
                  <a:gd name="T73" fmla="*/ 113 h 822"/>
                  <a:gd name="T74" fmla="*/ 284 w 511"/>
                  <a:gd name="T75" fmla="*/ 113 h 822"/>
                  <a:gd name="T76" fmla="*/ 256 w 511"/>
                  <a:gd name="T77" fmla="*/ 85 h 822"/>
                  <a:gd name="T78" fmla="*/ 284 w 511"/>
                  <a:gd name="T79" fmla="*/ 28 h 822"/>
                  <a:gd name="T80" fmla="*/ 256 w 511"/>
                  <a:gd name="T81" fmla="*/ 0 h 822"/>
                  <a:gd name="T82" fmla="*/ 256 w 511"/>
                  <a:gd name="T83" fmla="*/ 28 h 822"/>
                  <a:gd name="T84" fmla="*/ 199 w 511"/>
                  <a:gd name="T85" fmla="*/ 56 h 822"/>
                  <a:gd name="T86" fmla="*/ 199 w 511"/>
                  <a:gd name="T87" fmla="*/ 28 h 822"/>
                  <a:gd name="T88" fmla="*/ 114 w 511"/>
                  <a:gd name="T89" fmla="*/ 0 h 822"/>
                  <a:gd name="T90" fmla="*/ 86 w 511"/>
                  <a:gd name="T91" fmla="*/ 0 h 822"/>
                  <a:gd name="T92" fmla="*/ 86 w 511"/>
                  <a:gd name="T93" fmla="*/ 28 h 822"/>
                  <a:gd name="T94" fmla="*/ 57 w 511"/>
                  <a:gd name="T95" fmla="*/ 56 h 822"/>
                  <a:gd name="T96" fmla="*/ 57 w 511"/>
                  <a:gd name="T97" fmla="*/ 255 h 822"/>
                  <a:gd name="T98" fmla="*/ 0 w 511"/>
                  <a:gd name="T99" fmla="*/ 312 h 822"/>
                  <a:gd name="T100" fmla="*/ 0 w 511"/>
                  <a:gd name="T101" fmla="*/ 425 h 822"/>
                  <a:gd name="T102" fmla="*/ 29 w 511"/>
                  <a:gd name="T103" fmla="*/ 482 h 822"/>
                  <a:gd name="T104" fmla="*/ 0 w 511"/>
                  <a:gd name="T105" fmla="*/ 652 h 822"/>
                  <a:gd name="T106" fmla="*/ 29 w 511"/>
                  <a:gd name="T107" fmla="*/ 709 h 822"/>
                  <a:gd name="T108" fmla="*/ 142 w 511"/>
                  <a:gd name="T109" fmla="*/ 765 h 822"/>
                  <a:gd name="T110" fmla="*/ 171 w 511"/>
                  <a:gd name="T111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11" h="822">
                    <a:moveTo>
                      <a:pt x="171" y="822"/>
                    </a:moveTo>
                    <a:lnTo>
                      <a:pt x="199" y="794"/>
                    </a:lnTo>
                    <a:lnTo>
                      <a:pt x="199" y="737"/>
                    </a:lnTo>
                    <a:lnTo>
                      <a:pt x="256" y="680"/>
                    </a:lnTo>
                    <a:lnTo>
                      <a:pt x="312" y="737"/>
                    </a:lnTo>
                    <a:lnTo>
                      <a:pt x="369" y="680"/>
                    </a:lnTo>
                    <a:lnTo>
                      <a:pt x="482" y="680"/>
                    </a:lnTo>
                    <a:lnTo>
                      <a:pt x="454" y="595"/>
                    </a:lnTo>
                    <a:lnTo>
                      <a:pt x="426" y="567"/>
                    </a:lnTo>
                    <a:lnTo>
                      <a:pt x="397" y="510"/>
                    </a:lnTo>
                    <a:lnTo>
                      <a:pt x="312" y="453"/>
                    </a:lnTo>
                    <a:lnTo>
                      <a:pt x="199" y="482"/>
                    </a:lnTo>
                    <a:lnTo>
                      <a:pt x="199" y="425"/>
                    </a:lnTo>
                    <a:lnTo>
                      <a:pt x="171" y="368"/>
                    </a:lnTo>
                    <a:lnTo>
                      <a:pt x="199" y="312"/>
                    </a:lnTo>
                    <a:lnTo>
                      <a:pt x="256" y="312"/>
                    </a:lnTo>
                    <a:lnTo>
                      <a:pt x="284" y="340"/>
                    </a:lnTo>
                    <a:lnTo>
                      <a:pt x="312" y="312"/>
                    </a:lnTo>
                    <a:lnTo>
                      <a:pt x="341" y="312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69" y="368"/>
                    </a:lnTo>
                    <a:lnTo>
                      <a:pt x="426" y="368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482" y="312"/>
                    </a:lnTo>
                    <a:lnTo>
                      <a:pt x="454" y="283"/>
                    </a:lnTo>
                    <a:lnTo>
                      <a:pt x="511" y="255"/>
                    </a:lnTo>
                    <a:lnTo>
                      <a:pt x="482" y="198"/>
                    </a:lnTo>
                    <a:lnTo>
                      <a:pt x="426" y="227"/>
                    </a:lnTo>
                    <a:lnTo>
                      <a:pt x="426" y="255"/>
                    </a:lnTo>
                    <a:lnTo>
                      <a:pt x="397" y="283"/>
                    </a:lnTo>
                    <a:lnTo>
                      <a:pt x="312" y="255"/>
                    </a:lnTo>
                    <a:lnTo>
                      <a:pt x="284" y="227"/>
                    </a:lnTo>
                    <a:lnTo>
                      <a:pt x="312" y="198"/>
                    </a:lnTo>
                    <a:lnTo>
                      <a:pt x="312" y="142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56" y="85"/>
                    </a:lnTo>
                    <a:lnTo>
                      <a:pt x="284" y="28"/>
                    </a:lnTo>
                    <a:lnTo>
                      <a:pt x="256" y="0"/>
                    </a:lnTo>
                    <a:lnTo>
                      <a:pt x="256" y="28"/>
                    </a:lnTo>
                    <a:lnTo>
                      <a:pt x="199" y="56"/>
                    </a:lnTo>
                    <a:lnTo>
                      <a:pt x="199" y="28"/>
                    </a:lnTo>
                    <a:lnTo>
                      <a:pt x="114" y="0"/>
                    </a:lnTo>
                    <a:lnTo>
                      <a:pt x="86" y="0"/>
                    </a:lnTo>
                    <a:lnTo>
                      <a:pt x="86" y="28"/>
                    </a:lnTo>
                    <a:lnTo>
                      <a:pt x="57" y="56"/>
                    </a:lnTo>
                    <a:lnTo>
                      <a:pt x="57" y="255"/>
                    </a:lnTo>
                    <a:lnTo>
                      <a:pt x="0" y="312"/>
                    </a:lnTo>
                    <a:lnTo>
                      <a:pt x="0" y="425"/>
                    </a:lnTo>
                    <a:lnTo>
                      <a:pt x="29" y="482"/>
                    </a:lnTo>
                    <a:lnTo>
                      <a:pt x="0" y="652"/>
                    </a:lnTo>
                    <a:lnTo>
                      <a:pt x="29" y="709"/>
                    </a:lnTo>
                    <a:lnTo>
                      <a:pt x="142" y="765"/>
                    </a:lnTo>
                    <a:lnTo>
                      <a:pt x="171" y="822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9" name="Freeform 165"/>
              <p:cNvSpPr>
                <a:spLocks/>
              </p:cNvSpPr>
              <p:nvPr/>
            </p:nvSpPr>
            <p:spPr bwMode="auto">
              <a:xfrm>
                <a:off x="3333466" y="3138710"/>
                <a:ext cx="1897063" cy="1383393"/>
              </a:xfrm>
              <a:custGeom>
                <a:avLst/>
                <a:gdLst>
                  <a:gd name="T0" fmla="*/ 1559 w 1672"/>
                  <a:gd name="T1" fmla="*/ 425 h 1219"/>
                  <a:gd name="T2" fmla="*/ 1616 w 1672"/>
                  <a:gd name="T3" fmla="*/ 595 h 1219"/>
                  <a:gd name="T4" fmla="*/ 1616 w 1672"/>
                  <a:gd name="T5" fmla="*/ 765 h 1219"/>
                  <a:gd name="T6" fmla="*/ 1644 w 1672"/>
                  <a:gd name="T7" fmla="*/ 964 h 1219"/>
                  <a:gd name="T8" fmla="*/ 1531 w 1672"/>
                  <a:gd name="T9" fmla="*/ 1020 h 1219"/>
                  <a:gd name="T10" fmla="*/ 1502 w 1672"/>
                  <a:gd name="T11" fmla="*/ 992 h 1219"/>
                  <a:gd name="T12" fmla="*/ 1417 w 1672"/>
                  <a:gd name="T13" fmla="*/ 1020 h 1219"/>
                  <a:gd name="T14" fmla="*/ 1361 w 1672"/>
                  <a:gd name="T15" fmla="*/ 964 h 1219"/>
                  <a:gd name="T16" fmla="*/ 1276 w 1672"/>
                  <a:gd name="T17" fmla="*/ 992 h 1219"/>
                  <a:gd name="T18" fmla="*/ 1162 w 1672"/>
                  <a:gd name="T19" fmla="*/ 1020 h 1219"/>
                  <a:gd name="T20" fmla="*/ 1049 w 1672"/>
                  <a:gd name="T21" fmla="*/ 1049 h 1219"/>
                  <a:gd name="T22" fmla="*/ 935 w 1672"/>
                  <a:gd name="T23" fmla="*/ 1020 h 1219"/>
                  <a:gd name="T24" fmla="*/ 879 w 1672"/>
                  <a:gd name="T25" fmla="*/ 1077 h 1219"/>
                  <a:gd name="T26" fmla="*/ 850 w 1672"/>
                  <a:gd name="T27" fmla="*/ 1219 h 1219"/>
                  <a:gd name="T28" fmla="*/ 709 w 1672"/>
                  <a:gd name="T29" fmla="*/ 1162 h 1219"/>
                  <a:gd name="T30" fmla="*/ 595 w 1672"/>
                  <a:gd name="T31" fmla="*/ 1162 h 1219"/>
                  <a:gd name="T32" fmla="*/ 539 w 1672"/>
                  <a:gd name="T33" fmla="*/ 1105 h 1219"/>
                  <a:gd name="T34" fmla="*/ 567 w 1672"/>
                  <a:gd name="T35" fmla="*/ 1020 h 1219"/>
                  <a:gd name="T36" fmla="*/ 482 w 1672"/>
                  <a:gd name="T37" fmla="*/ 935 h 1219"/>
                  <a:gd name="T38" fmla="*/ 340 w 1672"/>
                  <a:gd name="T39" fmla="*/ 907 h 1219"/>
                  <a:gd name="T40" fmla="*/ 283 w 1672"/>
                  <a:gd name="T41" fmla="*/ 1020 h 1219"/>
                  <a:gd name="T42" fmla="*/ 142 w 1672"/>
                  <a:gd name="T43" fmla="*/ 1020 h 1219"/>
                  <a:gd name="T44" fmla="*/ 0 w 1672"/>
                  <a:gd name="T45" fmla="*/ 1049 h 1219"/>
                  <a:gd name="T46" fmla="*/ 28 w 1672"/>
                  <a:gd name="T47" fmla="*/ 992 h 1219"/>
                  <a:gd name="T48" fmla="*/ 0 w 1672"/>
                  <a:gd name="T49" fmla="*/ 907 h 1219"/>
                  <a:gd name="T50" fmla="*/ 85 w 1672"/>
                  <a:gd name="T51" fmla="*/ 765 h 1219"/>
                  <a:gd name="T52" fmla="*/ 57 w 1672"/>
                  <a:gd name="T53" fmla="*/ 709 h 1219"/>
                  <a:gd name="T54" fmla="*/ 0 w 1672"/>
                  <a:gd name="T55" fmla="*/ 652 h 1219"/>
                  <a:gd name="T56" fmla="*/ 57 w 1672"/>
                  <a:gd name="T57" fmla="*/ 453 h 1219"/>
                  <a:gd name="T58" fmla="*/ 113 w 1672"/>
                  <a:gd name="T59" fmla="*/ 425 h 1219"/>
                  <a:gd name="T60" fmla="*/ 57 w 1672"/>
                  <a:gd name="T61" fmla="*/ 340 h 1219"/>
                  <a:gd name="T62" fmla="*/ 113 w 1672"/>
                  <a:gd name="T63" fmla="*/ 283 h 1219"/>
                  <a:gd name="T64" fmla="*/ 198 w 1672"/>
                  <a:gd name="T65" fmla="*/ 312 h 1219"/>
                  <a:gd name="T66" fmla="*/ 283 w 1672"/>
                  <a:gd name="T67" fmla="*/ 312 h 1219"/>
                  <a:gd name="T68" fmla="*/ 283 w 1672"/>
                  <a:gd name="T69" fmla="*/ 142 h 1219"/>
                  <a:gd name="T70" fmla="*/ 425 w 1672"/>
                  <a:gd name="T71" fmla="*/ 57 h 1219"/>
                  <a:gd name="T72" fmla="*/ 510 w 1672"/>
                  <a:gd name="T73" fmla="*/ 28 h 1219"/>
                  <a:gd name="T74" fmla="*/ 567 w 1672"/>
                  <a:gd name="T75" fmla="*/ 57 h 1219"/>
                  <a:gd name="T76" fmla="*/ 624 w 1672"/>
                  <a:gd name="T77" fmla="*/ 28 h 1219"/>
                  <a:gd name="T78" fmla="*/ 737 w 1672"/>
                  <a:gd name="T79" fmla="*/ 28 h 1219"/>
                  <a:gd name="T80" fmla="*/ 822 w 1672"/>
                  <a:gd name="T81" fmla="*/ 85 h 1219"/>
                  <a:gd name="T82" fmla="*/ 850 w 1672"/>
                  <a:gd name="T83" fmla="*/ 170 h 1219"/>
                  <a:gd name="T84" fmla="*/ 907 w 1672"/>
                  <a:gd name="T85" fmla="*/ 85 h 1219"/>
                  <a:gd name="T86" fmla="*/ 1077 w 1672"/>
                  <a:gd name="T87" fmla="*/ 170 h 1219"/>
                  <a:gd name="T88" fmla="*/ 1162 w 1672"/>
                  <a:gd name="T89" fmla="*/ 170 h 1219"/>
                  <a:gd name="T90" fmla="*/ 1304 w 1672"/>
                  <a:gd name="T91" fmla="*/ 198 h 1219"/>
                  <a:gd name="T92" fmla="*/ 1446 w 1672"/>
                  <a:gd name="T93" fmla="*/ 170 h 1219"/>
                  <a:gd name="T94" fmla="*/ 1474 w 1672"/>
                  <a:gd name="T95" fmla="*/ 283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72" h="1219">
                    <a:moveTo>
                      <a:pt x="1531" y="340"/>
                    </a:moveTo>
                    <a:lnTo>
                      <a:pt x="1559" y="425"/>
                    </a:lnTo>
                    <a:lnTo>
                      <a:pt x="1672" y="453"/>
                    </a:lnTo>
                    <a:lnTo>
                      <a:pt x="1616" y="595"/>
                    </a:lnTo>
                    <a:lnTo>
                      <a:pt x="1672" y="680"/>
                    </a:lnTo>
                    <a:lnTo>
                      <a:pt x="1616" y="765"/>
                    </a:lnTo>
                    <a:lnTo>
                      <a:pt x="1644" y="907"/>
                    </a:lnTo>
                    <a:lnTo>
                      <a:pt x="1644" y="964"/>
                    </a:lnTo>
                    <a:lnTo>
                      <a:pt x="1587" y="1049"/>
                    </a:lnTo>
                    <a:lnTo>
                      <a:pt x="1531" y="1020"/>
                    </a:lnTo>
                    <a:lnTo>
                      <a:pt x="1502" y="1020"/>
                    </a:lnTo>
                    <a:lnTo>
                      <a:pt x="1502" y="992"/>
                    </a:lnTo>
                    <a:lnTo>
                      <a:pt x="1474" y="992"/>
                    </a:lnTo>
                    <a:lnTo>
                      <a:pt x="1417" y="1020"/>
                    </a:lnTo>
                    <a:lnTo>
                      <a:pt x="1361" y="992"/>
                    </a:lnTo>
                    <a:lnTo>
                      <a:pt x="1361" y="964"/>
                    </a:lnTo>
                    <a:lnTo>
                      <a:pt x="1304" y="992"/>
                    </a:lnTo>
                    <a:lnTo>
                      <a:pt x="1276" y="992"/>
                    </a:lnTo>
                    <a:lnTo>
                      <a:pt x="1247" y="1020"/>
                    </a:lnTo>
                    <a:lnTo>
                      <a:pt x="1162" y="1020"/>
                    </a:lnTo>
                    <a:lnTo>
                      <a:pt x="1077" y="1077"/>
                    </a:lnTo>
                    <a:lnTo>
                      <a:pt x="1049" y="1049"/>
                    </a:lnTo>
                    <a:lnTo>
                      <a:pt x="964" y="1077"/>
                    </a:lnTo>
                    <a:lnTo>
                      <a:pt x="935" y="1020"/>
                    </a:lnTo>
                    <a:lnTo>
                      <a:pt x="879" y="1049"/>
                    </a:lnTo>
                    <a:lnTo>
                      <a:pt x="879" y="1077"/>
                    </a:lnTo>
                    <a:lnTo>
                      <a:pt x="822" y="1134"/>
                    </a:lnTo>
                    <a:lnTo>
                      <a:pt x="850" y="1219"/>
                    </a:lnTo>
                    <a:lnTo>
                      <a:pt x="709" y="1134"/>
                    </a:lnTo>
                    <a:lnTo>
                      <a:pt x="709" y="1162"/>
                    </a:lnTo>
                    <a:lnTo>
                      <a:pt x="652" y="1134"/>
                    </a:lnTo>
                    <a:lnTo>
                      <a:pt x="595" y="1162"/>
                    </a:lnTo>
                    <a:lnTo>
                      <a:pt x="567" y="1077"/>
                    </a:lnTo>
                    <a:lnTo>
                      <a:pt x="539" y="1105"/>
                    </a:lnTo>
                    <a:lnTo>
                      <a:pt x="510" y="1049"/>
                    </a:lnTo>
                    <a:lnTo>
                      <a:pt x="567" y="1020"/>
                    </a:lnTo>
                    <a:lnTo>
                      <a:pt x="567" y="964"/>
                    </a:lnTo>
                    <a:lnTo>
                      <a:pt x="482" y="935"/>
                    </a:lnTo>
                    <a:lnTo>
                      <a:pt x="425" y="879"/>
                    </a:lnTo>
                    <a:lnTo>
                      <a:pt x="340" y="907"/>
                    </a:lnTo>
                    <a:lnTo>
                      <a:pt x="283" y="964"/>
                    </a:lnTo>
                    <a:lnTo>
                      <a:pt x="283" y="1020"/>
                    </a:lnTo>
                    <a:lnTo>
                      <a:pt x="170" y="1020"/>
                    </a:lnTo>
                    <a:lnTo>
                      <a:pt x="142" y="1020"/>
                    </a:lnTo>
                    <a:lnTo>
                      <a:pt x="0" y="1105"/>
                    </a:lnTo>
                    <a:lnTo>
                      <a:pt x="0" y="1049"/>
                    </a:lnTo>
                    <a:lnTo>
                      <a:pt x="57" y="1049"/>
                    </a:lnTo>
                    <a:lnTo>
                      <a:pt x="28" y="992"/>
                    </a:lnTo>
                    <a:lnTo>
                      <a:pt x="57" y="964"/>
                    </a:lnTo>
                    <a:lnTo>
                      <a:pt x="0" y="907"/>
                    </a:lnTo>
                    <a:lnTo>
                      <a:pt x="28" y="822"/>
                    </a:lnTo>
                    <a:lnTo>
                      <a:pt x="85" y="765"/>
                    </a:lnTo>
                    <a:lnTo>
                      <a:pt x="57" y="737"/>
                    </a:lnTo>
                    <a:lnTo>
                      <a:pt x="57" y="709"/>
                    </a:lnTo>
                    <a:lnTo>
                      <a:pt x="0" y="709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425"/>
                    </a:lnTo>
                    <a:lnTo>
                      <a:pt x="85" y="39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98" y="312"/>
                    </a:lnTo>
                    <a:lnTo>
                      <a:pt x="255" y="312"/>
                    </a:lnTo>
                    <a:lnTo>
                      <a:pt x="283" y="312"/>
                    </a:lnTo>
                    <a:lnTo>
                      <a:pt x="340" y="255"/>
                    </a:lnTo>
                    <a:lnTo>
                      <a:pt x="283" y="142"/>
                    </a:lnTo>
                    <a:lnTo>
                      <a:pt x="368" y="28"/>
                    </a:lnTo>
                    <a:lnTo>
                      <a:pt x="425" y="57"/>
                    </a:lnTo>
                    <a:lnTo>
                      <a:pt x="510" y="0"/>
                    </a:lnTo>
                    <a:lnTo>
                      <a:pt x="510" y="28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624" y="28"/>
                    </a:lnTo>
                    <a:lnTo>
                      <a:pt x="709" y="0"/>
                    </a:lnTo>
                    <a:lnTo>
                      <a:pt x="737" y="28"/>
                    </a:lnTo>
                    <a:lnTo>
                      <a:pt x="737" y="85"/>
                    </a:lnTo>
                    <a:lnTo>
                      <a:pt x="822" y="85"/>
                    </a:lnTo>
                    <a:lnTo>
                      <a:pt x="850" y="113"/>
                    </a:lnTo>
                    <a:lnTo>
                      <a:pt x="850" y="170"/>
                    </a:lnTo>
                    <a:lnTo>
                      <a:pt x="907" y="142"/>
                    </a:lnTo>
                    <a:lnTo>
                      <a:pt x="907" y="85"/>
                    </a:lnTo>
                    <a:lnTo>
                      <a:pt x="992" y="142"/>
                    </a:lnTo>
                    <a:lnTo>
                      <a:pt x="1077" y="170"/>
                    </a:lnTo>
                    <a:lnTo>
                      <a:pt x="1134" y="142"/>
                    </a:lnTo>
                    <a:lnTo>
                      <a:pt x="1162" y="170"/>
                    </a:lnTo>
                    <a:lnTo>
                      <a:pt x="1219" y="170"/>
                    </a:lnTo>
                    <a:lnTo>
                      <a:pt x="1304" y="198"/>
                    </a:lnTo>
                    <a:lnTo>
                      <a:pt x="1332" y="170"/>
                    </a:lnTo>
                    <a:lnTo>
                      <a:pt x="1446" y="170"/>
                    </a:lnTo>
                    <a:lnTo>
                      <a:pt x="1474" y="227"/>
                    </a:lnTo>
                    <a:lnTo>
                      <a:pt x="1474" y="283"/>
                    </a:lnTo>
                    <a:lnTo>
                      <a:pt x="1531" y="34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30" name="Freeform 166"/>
              <p:cNvSpPr>
                <a:spLocks/>
              </p:cNvSpPr>
              <p:nvPr/>
            </p:nvSpPr>
            <p:spPr bwMode="auto">
              <a:xfrm>
                <a:off x="5069511" y="2914192"/>
                <a:ext cx="2025196" cy="1865313"/>
              </a:xfrm>
              <a:custGeom>
                <a:avLst/>
                <a:gdLst>
                  <a:gd name="T0" fmla="*/ 85 w 1786"/>
                  <a:gd name="T1" fmla="*/ 964 h 1645"/>
                  <a:gd name="T2" fmla="*/ 85 w 1786"/>
                  <a:gd name="T3" fmla="*/ 794 h 1645"/>
                  <a:gd name="T4" fmla="*/ 28 w 1786"/>
                  <a:gd name="T5" fmla="*/ 624 h 1645"/>
                  <a:gd name="T6" fmla="*/ 56 w 1786"/>
                  <a:gd name="T7" fmla="*/ 511 h 1645"/>
                  <a:gd name="T8" fmla="*/ 141 w 1786"/>
                  <a:gd name="T9" fmla="*/ 397 h 1645"/>
                  <a:gd name="T10" fmla="*/ 227 w 1786"/>
                  <a:gd name="T11" fmla="*/ 312 h 1645"/>
                  <a:gd name="T12" fmla="*/ 283 w 1786"/>
                  <a:gd name="T13" fmla="*/ 256 h 1645"/>
                  <a:gd name="T14" fmla="*/ 255 w 1786"/>
                  <a:gd name="T15" fmla="*/ 142 h 1645"/>
                  <a:gd name="T16" fmla="*/ 340 w 1786"/>
                  <a:gd name="T17" fmla="*/ 57 h 1645"/>
                  <a:gd name="T18" fmla="*/ 397 w 1786"/>
                  <a:gd name="T19" fmla="*/ 0 h 1645"/>
                  <a:gd name="T20" fmla="*/ 453 w 1786"/>
                  <a:gd name="T21" fmla="*/ 114 h 1645"/>
                  <a:gd name="T22" fmla="*/ 567 w 1786"/>
                  <a:gd name="T23" fmla="*/ 57 h 1645"/>
                  <a:gd name="T24" fmla="*/ 652 w 1786"/>
                  <a:gd name="T25" fmla="*/ 57 h 1645"/>
                  <a:gd name="T26" fmla="*/ 652 w 1786"/>
                  <a:gd name="T27" fmla="*/ 199 h 1645"/>
                  <a:gd name="T28" fmla="*/ 737 w 1786"/>
                  <a:gd name="T29" fmla="*/ 142 h 1645"/>
                  <a:gd name="T30" fmla="*/ 822 w 1786"/>
                  <a:gd name="T31" fmla="*/ 199 h 1645"/>
                  <a:gd name="T32" fmla="*/ 879 w 1786"/>
                  <a:gd name="T33" fmla="*/ 85 h 1645"/>
                  <a:gd name="T34" fmla="*/ 992 w 1786"/>
                  <a:gd name="T35" fmla="*/ 85 h 1645"/>
                  <a:gd name="T36" fmla="*/ 1105 w 1786"/>
                  <a:gd name="T37" fmla="*/ 227 h 1645"/>
                  <a:gd name="T38" fmla="*/ 1190 w 1786"/>
                  <a:gd name="T39" fmla="*/ 369 h 1645"/>
                  <a:gd name="T40" fmla="*/ 1304 w 1786"/>
                  <a:gd name="T41" fmla="*/ 312 h 1645"/>
                  <a:gd name="T42" fmla="*/ 1361 w 1786"/>
                  <a:gd name="T43" fmla="*/ 171 h 1645"/>
                  <a:gd name="T44" fmla="*/ 1389 w 1786"/>
                  <a:gd name="T45" fmla="*/ 57 h 1645"/>
                  <a:gd name="T46" fmla="*/ 1502 w 1786"/>
                  <a:gd name="T47" fmla="*/ 142 h 1645"/>
                  <a:gd name="T48" fmla="*/ 1644 w 1786"/>
                  <a:gd name="T49" fmla="*/ 199 h 1645"/>
                  <a:gd name="T50" fmla="*/ 1672 w 1786"/>
                  <a:gd name="T51" fmla="*/ 284 h 1645"/>
                  <a:gd name="T52" fmla="*/ 1786 w 1786"/>
                  <a:gd name="T53" fmla="*/ 341 h 1645"/>
                  <a:gd name="T54" fmla="*/ 1786 w 1786"/>
                  <a:gd name="T55" fmla="*/ 482 h 1645"/>
                  <a:gd name="T56" fmla="*/ 1786 w 1786"/>
                  <a:gd name="T57" fmla="*/ 652 h 1645"/>
                  <a:gd name="T58" fmla="*/ 1616 w 1786"/>
                  <a:gd name="T59" fmla="*/ 851 h 1645"/>
                  <a:gd name="T60" fmla="*/ 1531 w 1786"/>
                  <a:gd name="T61" fmla="*/ 823 h 1645"/>
                  <a:gd name="T62" fmla="*/ 1474 w 1786"/>
                  <a:gd name="T63" fmla="*/ 964 h 1645"/>
                  <a:gd name="T64" fmla="*/ 1446 w 1786"/>
                  <a:gd name="T65" fmla="*/ 1078 h 1645"/>
                  <a:gd name="T66" fmla="*/ 1389 w 1786"/>
                  <a:gd name="T67" fmla="*/ 1248 h 1645"/>
                  <a:gd name="T68" fmla="*/ 1219 w 1786"/>
                  <a:gd name="T69" fmla="*/ 1304 h 1645"/>
                  <a:gd name="T70" fmla="*/ 1134 w 1786"/>
                  <a:gd name="T71" fmla="*/ 1446 h 1645"/>
                  <a:gd name="T72" fmla="*/ 935 w 1786"/>
                  <a:gd name="T73" fmla="*/ 1475 h 1645"/>
                  <a:gd name="T74" fmla="*/ 822 w 1786"/>
                  <a:gd name="T75" fmla="*/ 1503 h 1645"/>
                  <a:gd name="T76" fmla="*/ 652 w 1786"/>
                  <a:gd name="T77" fmla="*/ 1588 h 1645"/>
                  <a:gd name="T78" fmla="*/ 567 w 1786"/>
                  <a:gd name="T79" fmla="*/ 1588 h 1645"/>
                  <a:gd name="T80" fmla="*/ 538 w 1786"/>
                  <a:gd name="T81" fmla="*/ 1503 h 1645"/>
                  <a:gd name="T82" fmla="*/ 482 w 1786"/>
                  <a:gd name="T83" fmla="*/ 1390 h 1645"/>
                  <a:gd name="T84" fmla="*/ 397 w 1786"/>
                  <a:gd name="T85" fmla="*/ 1390 h 1645"/>
                  <a:gd name="T86" fmla="*/ 425 w 1786"/>
                  <a:gd name="T87" fmla="*/ 1333 h 1645"/>
                  <a:gd name="T88" fmla="*/ 227 w 1786"/>
                  <a:gd name="T89" fmla="*/ 1106 h 1645"/>
                  <a:gd name="T90" fmla="*/ 170 w 1786"/>
                  <a:gd name="T91" fmla="*/ 107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86" h="1645">
                    <a:moveTo>
                      <a:pt x="113" y="1106"/>
                    </a:moveTo>
                    <a:lnTo>
                      <a:pt x="85" y="964"/>
                    </a:lnTo>
                    <a:lnTo>
                      <a:pt x="141" y="879"/>
                    </a:lnTo>
                    <a:lnTo>
                      <a:pt x="85" y="794"/>
                    </a:lnTo>
                    <a:lnTo>
                      <a:pt x="141" y="652"/>
                    </a:lnTo>
                    <a:lnTo>
                      <a:pt x="28" y="624"/>
                    </a:lnTo>
                    <a:lnTo>
                      <a:pt x="0" y="539"/>
                    </a:lnTo>
                    <a:lnTo>
                      <a:pt x="56" y="511"/>
                    </a:lnTo>
                    <a:lnTo>
                      <a:pt x="56" y="426"/>
                    </a:lnTo>
                    <a:lnTo>
                      <a:pt x="141" y="397"/>
                    </a:lnTo>
                    <a:lnTo>
                      <a:pt x="227" y="426"/>
                    </a:lnTo>
                    <a:lnTo>
                      <a:pt x="227" y="312"/>
                    </a:lnTo>
                    <a:lnTo>
                      <a:pt x="283" y="284"/>
                    </a:lnTo>
                    <a:lnTo>
                      <a:pt x="283" y="256"/>
                    </a:lnTo>
                    <a:lnTo>
                      <a:pt x="255" y="227"/>
                    </a:lnTo>
                    <a:lnTo>
                      <a:pt x="255" y="142"/>
                    </a:lnTo>
                    <a:lnTo>
                      <a:pt x="283" y="85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68" y="114"/>
                    </a:lnTo>
                    <a:lnTo>
                      <a:pt x="453" y="114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652" y="57"/>
                    </a:lnTo>
                    <a:lnTo>
                      <a:pt x="680" y="142"/>
                    </a:lnTo>
                    <a:lnTo>
                      <a:pt x="652" y="199"/>
                    </a:lnTo>
                    <a:lnTo>
                      <a:pt x="708" y="227"/>
                    </a:lnTo>
                    <a:lnTo>
                      <a:pt x="737" y="142"/>
                    </a:lnTo>
                    <a:lnTo>
                      <a:pt x="794" y="199"/>
                    </a:lnTo>
                    <a:lnTo>
                      <a:pt x="822" y="199"/>
                    </a:lnTo>
                    <a:lnTo>
                      <a:pt x="822" y="142"/>
                    </a:lnTo>
                    <a:lnTo>
                      <a:pt x="879" y="85"/>
                    </a:lnTo>
                    <a:lnTo>
                      <a:pt x="907" y="114"/>
                    </a:lnTo>
                    <a:lnTo>
                      <a:pt x="992" y="85"/>
                    </a:lnTo>
                    <a:lnTo>
                      <a:pt x="1077" y="85"/>
                    </a:lnTo>
                    <a:lnTo>
                      <a:pt x="1105" y="227"/>
                    </a:lnTo>
                    <a:lnTo>
                      <a:pt x="1162" y="256"/>
                    </a:lnTo>
                    <a:lnTo>
                      <a:pt x="1190" y="369"/>
                    </a:lnTo>
                    <a:lnTo>
                      <a:pt x="1247" y="369"/>
                    </a:lnTo>
                    <a:lnTo>
                      <a:pt x="1304" y="312"/>
                    </a:lnTo>
                    <a:lnTo>
                      <a:pt x="1332" y="171"/>
                    </a:lnTo>
                    <a:lnTo>
                      <a:pt x="1361" y="171"/>
                    </a:lnTo>
                    <a:lnTo>
                      <a:pt x="1361" y="114"/>
                    </a:lnTo>
                    <a:lnTo>
                      <a:pt x="1389" y="57"/>
                    </a:lnTo>
                    <a:lnTo>
                      <a:pt x="1474" y="114"/>
                    </a:lnTo>
                    <a:lnTo>
                      <a:pt x="1502" y="142"/>
                    </a:lnTo>
                    <a:lnTo>
                      <a:pt x="1587" y="199"/>
                    </a:lnTo>
                    <a:lnTo>
                      <a:pt x="1644" y="199"/>
                    </a:lnTo>
                    <a:lnTo>
                      <a:pt x="1701" y="227"/>
                    </a:lnTo>
                    <a:lnTo>
                      <a:pt x="1672" y="284"/>
                    </a:lnTo>
                    <a:lnTo>
                      <a:pt x="1729" y="256"/>
                    </a:lnTo>
                    <a:lnTo>
                      <a:pt x="1786" y="341"/>
                    </a:lnTo>
                    <a:lnTo>
                      <a:pt x="1757" y="454"/>
                    </a:lnTo>
                    <a:lnTo>
                      <a:pt x="1786" y="482"/>
                    </a:lnTo>
                    <a:lnTo>
                      <a:pt x="1729" y="596"/>
                    </a:lnTo>
                    <a:lnTo>
                      <a:pt x="1786" y="652"/>
                    </a:lnTo>
                    <a:lnTo>
                      <a:pt x="1729" y="681"/>
                    </a:lnTo>
                    <a:lnTo>
                      <a:pt x="1616" y="851"/>
                    </a:lnTo>
                    <a:lnTo>
                      <a:pt x="1587" y="823"/>
                    </a:lnTo>
                    <a:lnTo>
                      <a:pt x="1531" y="823"/>
                    </a:lnTo>
                    <a:lnTo>
                      <a:pt x="1474" y="936"/>
                    </a:lnTo>
                    <a:lnTo>
                      <a:pt x="1474" y="964"/>
                    </a:lnTo>
                    <a:lnTo>
                      <a:pt x="1446" y="993"/>
                    </a:lnTo>
                    <a:lnTo>
                      <a:pt x="1446" y="1078"/>
                    </a:lnTo>
                    <a:lnTo>
                      <a:pt x="1417" y="1106"/>
                    </a:lnTo>
                    <a:lnTo>
                      <a:pt x="1389" y="1248"/>
                    </a:lnTo>
                    <a:lnTo>
                      <a:pt x="1304" y="1304"/>
                    </a:lnTo>
                    <a:lnTo>
                      <a:pt x="1219" y="1304"/>
                    </a:lnTo>
                    <a:lnTo>
                      <a:pt x="1162" y="1333"/>
                    </a:lnTo>
                    <a:lnTo>
                      <a:pt x="1134" y="1446"/>
                    </a:lnTo>
                    <a:lnTo>
                      <a:pt x="1105" y="1475"/>
                    </a:lnTo>
                    <a:lnTo>
                      <a:pt x="935" y="1475"/>
                    </a:lnTo>
                    <a:lnTo>
                      <a:pt x="879" y="1531"/>
                    </a:lnTo>
                    <a:lnTo>
                      <a:pt x="822" y="1503"/>
                    </a:lnTo>
                    <a:lnTo>
                      <a:pt x="737" y="1560"/>
                    </a:lnTo>
                    <a:lnTo>
                      <a:pt x="652" y="1588"/>
                    </a:lnTo>
                    <a:lnTo>
                      <a:pt x="652" y="1645"/>
                    </a:lnTo>
                    <a:lnTo>
                      <a:pt x="567" y="1588"/>
                    </a:lnTo>
                    <a:lnTo>
                      <a:pt x="567" y="1531"/>
                    </a:lnTo>
                    <a:lnTo>
                      <a:pt x="538" y="1503"/>
                    </a:lnTo>
                    <a:lnTo>
                      <a:pt x="538" y="1418"/>
                    </a:lnTo>
                    <a:lnTo>
                      <a:pt x="482" y="1390"/>
                    </a:lnTo>
                    <a:lnTo>
                      <a:pt x="425" y="1418"/>
                    </a:lnTo>
                    <a:lnTo>
                      <a:pt x="397" y="1390"/>
                    </a:lnTo>
                    <a:lnTo>
                      <a:pt x="397" y="1333"/>
                    </a:lnTo>
                    <a:lnTo>
                      <a:pt x="425" y="1333"/>
                    </a:lnTo>
                    <a:lnTo>
                      <a:pt x="312" y="1163"/>
                    </a:lnTo>
                    <a:lnTo>
                      <a:pt x="227" y="1106"/>
                    </a:lnTo>
                    <a:lnTo>
                      <a:pt x="227" y="1078"/>
                    </a:lnTo>
                    <a:lnTo>
                      <a:pt x="170" y="1078"/>
                    </a:lnTo>
                    <a:lnTo>
                      <a:pt x="113" y="110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31" name="Freeform 169"/>
              <p:cNvSpPr>
                <a:spLocks/>
              </p:cNvSpPr>
              <p:nvPr/>
            </p:nvSpPr>
            <p:spPr bwMode="auto">
              <a:xfrm>
                <a:off x="1436404" y="4392835"/>
                <a:ext cx="161018" cy="290286"/>
              </a:xfrm>
              <a:custGeom>
                <a:avLst/>
                <a:gdLst>
                  <a:gd name="T0" fmla="*/ 0 w 142"/>
                  <a:gd name="T1" fmla="*/ 0 h 256"/>
                  <a:gd name="T2" fmla="*/ 29 w 142"/>
                  <a:gd name="T3" fmla="*/ 256 h 256"/>
                  <a:gd name="T4" fmla="*/ 57 w 142"/>
                  <a:gd name="T5" fmla="*/ 256 h 256"/>
                  <a:gd name="T6" fmla="*/ 57 w 142"/>
                  <a:gd name="T7" fmla="*/ 199 h 256"/>
                  <a:gd name="T8" fmla="*/ 142 w 142"/>
                  <a:gd name="T9" fmla="*/ 199 h 256"/>
                  <a:gd name="T10" fmla="*/ 114 w 142"/>
                  <a:gd name="T11" fmla="*/ 114 h 256"/>
                  <a:gd name="T12" fmla="*/ 57 w 142"/>
                  <a:gd name="T13" fmla="*/ 0 h 256"/>
                  <a:gd name="T14" fmla="*/ 0 w 142"/>
                  <a:gd name="T15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256">
                    <a:moveTo>
                      <a:pt x="0" y="0"/>
                    </a:moveTo>
                    <a:lnTo>
                      <a:pt x="29" y="256"/>
                    </a:lnTo>
                    <a:lnTo>
                      <a:pt x="57" y="256"/>
                    </a:lnTo>
                    <a:lnTo>
                      <a:pt x="57" y="199"/>
                    </a:lnTo>
                    <a:lnTo>
                      <a:pt x="142" y="199"/>
                    </a:lnTo>
                    <a:lnTo>
                      <a:pt x="114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32" name="Freeform 176"/>
              <p:cNvSpPr>
                <a:spLocks/>
              </p:cNvSpPr>
              <p:nvPr/>
            </p:nvSpPr>
            <p:spPr bwMode="auto">
              <a:xfrm>
                <a:off x="2658779" y="2174871"/>
                <a:ext cx="642938" cy="450170"/>
              </a:xfrm>
              <a:custGeom>
                <a:avLst/>
                <a:gdLst>
                  <a:gd name="T0" fmla="*/ 0 w 567"/>
                  <a:gd name="T1" fmla="*/ 256 h 397"/>
                  <a:gd name="T2" fmla="*/ 141 w 567"/>
                  <a:gd name="T3" fmla="*/ 397 h 397"/>
                  <a:gd name="T4" fmla="*/ 198 w 567"/>
                  <a:gd name="T5" fmla="*/ 341 h 397"/>
                  <a:gd name="T6" fmla="*/ 283 w 567"/>
                  <a:gd name="T7" fmla="*/ 369 h 397"/>
                  <a:gd name="T8" fmla="*/ 311 w 567"/>
                  <a:gd name="T9" fmla="*/ 341 h 397"/>
                  <a:gd name="T10" fmla="*/ 340 w 567"/>
                  <a:gd name="T11" fmla="*/ 341 h 397"/>
                  <a:gd name="T12" fmla="*/ 396 w 567"/>
                  <a:gd name="T13" fmla="*/ 312 h 397"/>
                  <a:gd name="T14" fmla="*/ 453 w 567"/>
                  <a:gd name="T15" fmla="*/ 341 h 397"/>
                  <a:gd name="T16" fmla="*/ 510 w 567"/>
                  <a:gd name="T17" fmla="*/ 312 h 397"/>
                  <a:gd name="T18" fmla="*/ 481 w 567"/>
                  <a:gd name="T19" fmla="*/ 199 h 397"/>
                  <a:gd name="T20" fmla="*/ 567 w 567"/>
                  <a:gd name="T21" fmla="*/ 142 h 397"/>
                  <a:gd name="T22" fmla="*/ 538 w 567"/>
                  <a:gd name="T23" fmla="*/ 57 h 397"/>
                  <a:gd name="T24" fmla="*/ 396 w 567"/>
                  <a:gd name="T25" fmla="*/ 57 h 397"/>
                  <a:gd name="T26" fmla="*/ 340 w 567"/>
                  <a:gd name="T27" fmla="*/ 29 h 397"/>
                  <a:gd name="T28" fmla="*/ 340 w 567"/>
                  <a:gd name="T29" fmla="*/ 0 h 397"/>
                  <a:gd name="T30" fmla="*/ 283 w 567"/>
                  <a:gd name="T31" fmla="*/ 0 h 397"/>
                  <a:gd name="T32" fmla="*/ 255 w 567"/>
                  <a:gd name="T33" fmla="*/ 57 h 397"/>
                  <a:gd name="T34" fmla="*/ 198 w 567"/>
                  <a:gd name="T35" fmla="*/ 57 h 397"/>
                  <a:gd name="T36" fmla="*/ 141 w 567"/>
                  <a:gd name="T37" fmla="*/ 85 h 397"/>
                  <a:gd name="T38" fmla="*/ 113 w 567"/>
                  <a:gd name="T39" fmla="*/ 170 h 397"/>
                  <a:gd name="T40" fmla="*/ 141 w 567"/>
                  <a:gd name="T41" fmla="*/ 199 h 397"/>
                  <a:gd name="T42" fmla="*/ 56 w 567"/>
                  <a:gd name="T43" fmla="*/ 227 h 397"/>
                  <a:gd name="T44" fmla="*/ 56 w 567"/>
                  <a:gd name="T45" fmla="*/ 256 h 397"/>
                  <a:gd name="T46" fmla="*/ 28 w 567"/>
                  <a:gd name="T47" fmla="*/ 256 h 397"/>
                  <a:gd name="T48" fmla="*/ 0 w 567"/>
                  <a:gd name="T49" fmla="*/ 256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397">
                    <a:moveTo>
                      <a:pt x="0" y="256"/>
                    </a:moveTo>
                    <a:lnTo>
                      <a:pt x="141" y="397"/>
                    </a:lnTo>
                    <a:lnTo>
                      <a:pt x="198" y="341"/>
                    </a:lnTo>
                    <a:lnTo>
                      <a:pt x="283" y="369"/>
                    </a:lnTo>
                    <a:lnTo>
                      <a:pt x="311" y="341"/>
                    </a:lnTo>
                    <a:lnTo>
                      <a:pt x="340" y="341"/>
                    </a:lnTo>
                    <a:lnTo>
                      <a:pt x="396" y="312"/>
                    </a:lnTo>
                    <a:lnTo>
                      <a:pt x="453" y="341"/>
                    </a:lnTo>
                    <a:lnTo>
                      <a:pt x="510" y="312"/>
                    </a:lnTo>
                    <a:lnTo>
                      <a:pt x="481" y="199"/>
                    </a:lnTo>
                    <a:lnTo>
                      <a:pt x="567" y="142"/>
                    </a:lnTo>
                    <a:lnTo>
                      <a:pt x="538" y="57"/>
                    </a:lnTo>
                    <a:lnTo>
                      <a:pt x="396" y="57"/>
                    </a:lnTo>
                    <a:lnTo>
                      <a:pt x="340" y="29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198" y="57"/>
                    </a:lnTo>
                    <a:lnTo>
                      <a:pt x="141" y="85"/>
                    </a:lnTo>
                    <a:lnTo>
                      <a:pt x="113" y="170"/>
                    </a:lnTo>
                    <a:lnTo>
                      <a:pt x="141" y="199"/>
                    </a:lnTo>
                    <a:lnTo>
                      <a:pt x="56" y="227"/>
                    </a:lnTo>
                    <a:lnTo>
                      <a:pt x="56" y="256"/>
                    </a:lnTo>
                    <a:lnTo>
                      <a:pt x="28" y="256"/>
                    </a:lnTo>
                    <a:lnTo>
                      <a:pt x="0" y="2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58E6494F-A90C-4995-B291-34A7ABCBA83A}"/>
              </a:ext>
            </a:extLst>
          </p:cNvPr>
          <p:cNvSpPr txBox="1"/>
          <p:nvPr/>
        </p:nvSpPr>
        <p:spPr>
          <a:xfrm>
            <a:off x="6712970" y="524689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60" name="直線コネクタ 159">
            <a:extLst>
              <a:ext uri="{FF2B5EF4-FFF2-40B4-BE49-F238E27FC236}">
                <a16:creationId xmlns:a16="http://schemas.microsoft.com/office/drawing/2014/main" id="{B5975D81-9A05-477C-B174-A4ED6AC5A24C}"/>
              </a:ext>
            </a:extLst>
          </p:cNvPr>
          <p:cNvCxnSpPr/>
          <p:nvPr/>
        </p:nvCxnSpPr>
        <p:spPr>
          <a:xfrm>
            <a:off x="6739859" y="45265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C68207AA-34D2-4E2F-BBBA-266D06073D52}"/>
              </a:ext>
            </a:extLst>
          </p:cNvPr>
          <p:cNvGrpSpPr/>
          <p:nvPr/>
        </p:nvGrpSpPr>
        <p:grpSpPr>
          <a:xfrm>
            <a:off x="1825177" y="2193372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094D4ABB-86BF-4F65-A5C5-C7428DDDF2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名古屋市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96D2BA75-6DF4-4549-9454-23FA313313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Group 227">
            <a:extLst>
              <a:ext uri="{FF2B5EF4-FFF2-40B4-BE49-F238E27FC236}">
                <a16:creationId xmlns:a16="http://schemas.microsoft.com/office/drawing/2014/main" id="{87D53E0F-D8AF-4D80-BBF9-549D6111F776}"/>
              </a:ext>
            </a:extLst>
          </p:cNvPr>
          <p:cNvGrpSpPr>
            <a:grpSpLocks/>
          </p:cNvGrpSpPr>
          <p:nvPr/>
        </p:nvGrpSpPr>
        <p:grpSpPr bwMode="auto">
          <a:xfrm>
            <a:off x="6609703" y="3621161"/>
            <a:ext cx="2947744" cy="3004656"/>
            <a:chOff x="1480" y="1295"/>
            <a:chExt cx="1502" cy="1531"/>
          </a:xfrm>
        </p:grpSpPr>
        <p:sp>
          <p:nvSpPr>
            <p:cNvPr id="168" name="Freeform 228">
              <a:extLst>
                <a:ext uri="{FF2B5EF4-FFF2-40B4-BE49-F238E27FC236}">
                  <a16:creationId xmlns:a16="http://schemas.microsoft.com/office/drawing/2014/main" id="{5AB98C50-F3A6-4FE3-8252-5FDB38907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" y="1720"/>
              <a:ext cx="256" cy="425"/>
            </a:xfrm>
            <a:custGeom>
              <a:avLst/>
              <a:gdLst>
                <a:gd name="T0" fmla="*/ 142 w 256"/>
                <a:gd name="T1" fmla="*/ 425 h 425"/>
                <a:gd name="T2" fmla="*/ 227 w 256"/>
                <a:gd name="T3" fmla="*/ 397 h 425"/>
                <a:gd name="T4" fmla="*/ 199 w 256"/>
                <a:gd name="T5" fmla="*/ 368 h 425"/>
                <a:gd name="T6" fmla="*/ 227 w 256"/>
                <a:gd name="T7" fmla="*/ 283 h 425"/>
                <a:gd name="T8" fmla="*/ 227 w 256"/>
                <a:gd name="T9" fmla="*/ 113 h 425"/>
                <a:gd name="T10" fmla="*/ 256 w 256"/>
                <a:gd name="T11" fmla="*/ 85 h 425"/>
                <a:gd name="T12" fmla="*/ 199 w 256"/>
                <a:gd name="T13" fmla="*/ 57 h 425"/>
                <a:gd name="T14" fmla="*/ 86 w 256"/>
                <a:gd name="T15" fmla="*/ 28 h 425"/>
                <a:gd name="T16" fmla="*/ 57 w 256"/>
                <a:gd name="T17" fmla="*/ 0 h 425"/>
                <a:gd name="T18" fmla="*/ 29 w 256"/>
                <a:gd name="T19" fmla="*/ 0 h 425"/>
                <a:gd name="T20" fmla="*/ 57 w 256"/>
                <a:gd name="T21" fmla="*/ 85 h 425"/>
                <a:gd name="T22" fmla="*/ 0 w 256"/>
                <a:gd name="T23" fmla="*/ 142 h 425"/>
                <a:gd name="T24" fmla="*/ 29 w 256"/>
                <a:gd name="T25" fmla="*/ 198 h 425"/>
                <a:gd name="T26" fmla="*/ 57 w 256"/>
                <a:gd name="T27" fmla="*/ 198 h 425"/>
                <a:gd name="T28" fmla="*/ 86 w 256"/>
                <a:gd name="T29" fmla="*/ 227 h 425"/>
                <a:gd name="T30" fmla="*/ 29 w 256"/>
                <a:gd name="T31" fmla="*/ 255 h 425"/>
                <a:gd name="T32" fmla="*/ 29 w 256"/>
                <a:gd name="T33" fmla="*/ 340 h 425"/>
                <a:gd name="T34" fmla="*/ 86 w 256"/>
                <a:gd name="T35" fmla="*/ 368 h 425"/>
                <a:gd name="T36" fmla="*/ 114 w 256"/>
                <a:gd name="T37" fmla="*/ 425 h 425"/>
                <a:gd name="T38" fmla="*/ 142 w 256"/>
                <a:gd name="T3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425">
                  <a:moveTo>
                    <a:pt x="142" y="425"/>
                  </a:moveTo>
                  <a:lnTo>
                    <a:pt x="227" y="397"/>
                  </a:lnTo>
                  <a:lnTo>
                    <a:pt x="199" y="368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199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6" y="227"/>
                  </a:lnTo>
                  <a:lnTo>
                    <a:pt x="29" y="255"/>
                  </a:lnTo>
                  <a:lnTo>
                    <a:pt x="29" y="340"/>
                  </a:lnTo>
                  <a:lnTo>
                    <a:pt x="86" y="368"/>
                  </a:lnTo>
                  <a:lnTo>
                    <a:pt x="114" y="425"/>
                  </a:lnTo>
                  <a:lnTo>
                    <a:pt x="142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9" name="Freeform 229">
              <a:extLst>
                <a:ext uri="{FF2B5EF4-FFF2-40B4-BE49-F238E27FC236}">
                  <a16:creationId xmlns:a16="http://schemas.microsoft.com/office/drawing/2014/main" id="{9DAE1E95-F9DD-4166-BA58-F1581EF8D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" y="2344"/>
              <a:ext cx="595" cy="453"/>
            </a:xfrm>
            <a:custGeom>
              <a:avLst/>
              <a:gdLst>
                <a:gd name="T0" fmla="*/ 595 w 595"/>
                <a:gd name="T1" fmla="*/ 28 h 453"/>
                <a:gd name="T2" fmla="*/ 567 w 595"/>
                <a:gd name="T3" fmla="*/ 85 h 453"/>
                <a:gd name="T4" fmla="*/ 539 w 595"/>
                <a:gd name="T5" fmla="*/ 170 h 453"/>
                <a:gd name="T6" fmla="*/ 510 w 595"/>
                <a:gd name="T7" fmla="*/ 226 h 453"/>
                <a:gd name="T8" fmla="*/ 397 w 595"/>
                <a:gd name="T9" fmla="*/ 226 h 453"/>
                <a:gd name="T10" fmla="*/ 368 w 595"/>
                <a:gd name="T11" fmla="*/ 283 h 453"/>
                <a:gd name="T12" fmla="*/ 340 w 595"/>
                <a:gd name="T13" fmla="*/ 283 h 453"/>
                <a:gd name="T14" fmla="*/ 312 w 595"/>
                <a:gd name="T15" fmla="*/ 340 h 453"/>
                <a:gd name="T16" fmla="*/ 340 w 595"/>
                <a:gd name="T17" fmla="*/ 397 h 453"/>
                <a:gd name="T18" fmla="*/ 312 w 595"/>
                <a:gd name="T19" fmla="*/ 425 h 453"/>
                <a:gd name="T20" fmla="*/ 283 w 595"/>
                <a:gd name="T21" fmla="*/ 425 h 453"/>
                <a:gd name="T22" fmla="*/ 255 w 595"/>
                <a:gd name="T23" fmla="*/ 453 h 453"/>
                <a:gd name="T24" fmla="*/ 227 w 595"/>
                <a:gd name="T25" fmla="*/ 368 h 453"/>
                <a:gd name="T26" fmla="*/ 198 w 595"/>
                <a:gd name="T27" fmla="*/ 397 h 453"/>
                <a:gd name="T28" fmla="*/ 142 w 595"/>
                <a:gd name="T29" fmla="*/ 368 h 453"/>
                <a:gd name="T30" fmla="*/ 85 w 595"/>
                <a:gd name="T31" fmla="*/ 368 h 453"/>
                <a:gd name="T32" fmla="*/ 57 w 595"/>
                <a:gd name="T33" fmla="*/ 283 h 453"/>
                <a:gd name="T34" fmla="*/ 0 w 595"/>
                <a:gd name="T35" fmla="*/ 311 h 453"/>
                <a:gd name="T36" fmla="*/ 0 w 595"/>
                <a:gd name="T37" fmla="*/ 255 h 453"/>
                <a:gd name="T38" fmla="*/ 113 w 595"/>
                <a:gd name="T39" fmla="*/ 226 h 453"/>
                <a:gd name="T40" fmla="*/ 142 w 595"/>
                <a:gd name="T41" fmla="*/ 198 h 453"/>
                <a:gd name="T42" fmla="*/ 142 w 595"/>
                <a:gd name="T43" fmla="*/ 113 h 453"/>
                <a:gd name="T44" fmla="*/ 170 w 595"/>
                <a:gd name="T45" fmla="*/ 85 h 453"/>
                <a:gd name="T46" fmla="*/ 198 w 595"/>
                <a:gd name="T47" fmla="*/ 0 h 453"/>
                <a:gd name="T48" fmla="*/ 368 w 595"/>
                <a:gd name="T49" fmla="*/ 28 h 453"/>
                <a:gd name="T50" fmla="*/ 454 w 595"/>
                <a:gd name="T51" fmla="*/ 85 h 453"/>
                <a:gd name="T52" fmla="*/ 595 w 595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453">
                  <a:moveTo>
                    <a:pt x="595" y="28"/>
                  </a:moveTo>
                  <a:lnTo>
                    <a:pt x="567" y="85"/>
                  </a:lnTo>
                  <a:lnTo>
                    <a:pt x="539" y="170"/>
                  </a:lnTo>
                  <a:lnTo>
                    <a:pt x="510" y="226"/>
                  </a:lnTo>
                  <a:lnTo>
                    <a:pt x="397" y="226"/>
                  </a:lnTo>
                  <a:lnTo>
                    <a:pt x="368" y="283"/>
                  </a:lnTo>
                  <a:lnTo>
                    <a:pt x="340" y="283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12" y="425"/>
                  </a:lnTo>
                  <a:lnTo>
                    <a:pt x="283" y="425"/>
                  </a:lnTo>
                  <a:lnTo>
                    <a:pt x="255" y="453"/>
                  </a:lnTo>
                  <a:lnTo>
                    <a:pt x="227" y="368"/>
                  </a:lnTo>
                  <a:lnTo>
                    <a:pt x="198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57" y="283"/>
                  </a:lnTo>
                  <a:lnTo>
                    <a:pt x="0" y="311"/>
                  </a:lnTo>
                  <a:lnTo>
                    <a:pt x="0" y="255"/>
                  </a:lnTo>
                  <a:lnTo>
                    <a:pt x="113" y="226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170" y="85"/>
                  </a:lnTo>
                  <a:lnTo>
                    <a:pt x="198" y="0"/>
                  </a:lnTo>
                  <a:lnTo>
                    <a:pt x="368" y="28"/>
                  </a:lnTo>
                  <a:lnTo>
                    <a:pt x="454" y="85"/>
                  </a:lnTo>
                  <a:lnTo>
                    <a:pt x="595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0" name="Freeform 230">
              <a:extLst>
                <a:ext uri="{FF2B5EF4-FFF2-40B4-BE49-F238E27FC236}">
                  <a16:creationId xmlns:a16="http://schemas.microsoft.com/office/drawing/2014/main" id="{4D5CFB03-C176-44DE-A60E-E6D9CFF29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8" y="2060"/>
              <a:ext cx="397" cy="369"/>
            </a:xfrm>
            <a:custGeom>
              <a:avLst/>
              <a:gdLst>
                <a:gd name="T0" fmla="*/ 199 w 397"/>
                <a:gd name="T1" fmla="*/ 0 h 369"/>
                <a:gd name="T2" fmla="*/ 256 w 397"/>
                <a:gd name="T3" fmla="*/ 28 h 369"/>
                <a:gd name="T4" fmla="*/ 284 w 397"/>
                <a:gd name="T5" fmla="*/ 85 h 369"/>
                <a:gd name="T6" fmla="*/ 312 w 397"/>
                <a:gd name="T7" fmla="*/ 85 h 369"/>
                <a:gd name="T8" fmla="*/ 312 w 397"/>
                <a:gd name="T9" fmla="*/ 114 h 369"/>
                <a:gd name="T10" fmla="*/ 256 w 397"/>
                <a:gd name="T11" fmla="*/ 114 h 369"/>
                <a:gd name="T12" fmla="*/ 397 w 397"/>
                <a:gd name="T13" fmla="*/ 255 h 369"/>
                <a:gd name="T14" fmla="*/ 397 w 397"/>
                <a:gd name="T15" fmla="*/ 312 h 369"/>
                <a:gd name="T16" fmla="*/ 256 w 397"/>
                <a:gd name="T17" fmla="*/ 369 h 369"/>
                <a:gd name="T18" fmla="*/ 170 w 397"/>
                <a:gd name="T19" fmla="*/ 312 h 369"/>
                <a:gd name="T20" fmla="*/ 0 w 397"/>
                <a:gd name="T21" fmla="*/ 284 h 369"/>
                <a:gd name="T22" fmla="*/ 0 w 397"/>
                <a:gd name="T23" fmla="*/ 255 h 369"/>
                <a:gd name="T24" fmla="*/ 29 w 397"/>
                <a:gd name="T25" fmla="*/ 255 h 369"/>
                <a:gd name="T26" fmla="*/ 85 w 397"/>
                <a:gd name="T27" fmla="*/ 227 h 369"/>
                <a:gd name="T28" fmla="*/ 57 w 397"/>
                <a:gd name="T29" fmla="*/ 142 h 369"/>
                <a:gd name="T30" fmla="*/ 57 w 397"/>
                <a:gd name="T31" fmla="*/ 85 h 369"/>
                <a:gd name="T32" fmla="*/ 114 w 397"/>
                <a:gd name="T33" fmla="*/ 85 h 369"/>
                <a:gd name="T34" fmla="*/ 142 w 397"/>
                <a:gd name="T35" fmla="*/ 0 h 369"/>
                <a:gd name="T36" fmla="*/ 199 w 397"/>
                <a:gd name="T3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69">
                  <a:moveTo>
                    <a:pt x="199" y="0"/>
                  </a:moveTo>
                  <a:lnTo>
                    <a:pt x="256" y="28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12" y="114"/>
                  </a:lnTo>
                  <a:lnTo>
                    <a:pt x="256" y="114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256" y="369"/>
                  </a:lnTo>
                  <a:lnTo>
                    <a:pt x="170" y="312"/>
                  </a:lnTo>
                  <a:lnTo>
                    <a:pt x="0" y="284"/>
                  </a:lnTo>
                  <a:lnTo>
                    <a:pt x="0" y="255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19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1" name="Freeform 231">
              <a:extLst>
                <a:ext uri="{FF2B5EF4-FFF2-40B4-BE49-F238E27FC236}">
                  <a16:creationId xmlns:a16="http://schemas.microsoft.com/office/drawing/2014/main" id="{36AE3CF5-5AD8-45AF-B5C3-A885A0226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8" y="1720"/>
              <a:ext cx="426" cy="340"/>
            </a:xfrm>
            <a:custGeom>
              <a:avLst/>
              <a:gdLst>
                <a:gd name="T0" fmla="*/ 369 w 426"/>
                <a:gd name="T1" fmla="*/ 0 h 340"/>
                <a:gd name="T2" fmla="*/ 227 w 426"/>
                <a:gd name="T3" fmla="*/ 57 h 340"/>
                <a:gd name="T4" fmla="*/ 199 w 426"/>
                <a:gd name="T5" fmla="*/ 85 h 340"/>
                <a:gd name="T6" fmla="*/ 114 w 426"/>
                <a:gd name="T7" fmla="*/ 85 h 340"/>
                <a:gd name="T8" fmla="*/ 85 w 426"/>
                <a:gd name="T9" fmla="*/ 170 h 340"/>
                <a:gd name="T10" fmla="*/ 0 w 426"/>
                <a:gd name="T11" fmla="*/ 255 h 340"/>
                <a:gd name="T12" fmla="*/ 57 w 426"/>
                <a:gd name="T13" fmla="*/ 255 h 340"/>
                <a:gd name="T14" fmla="*/ 114 w 426"/>
                <a:gd name="T15" fmla="*/ 283 h 340"/>
                <a:gd name="T16" fmla="*/ 142 w 426"/>
                <a:gd name="T17" fmla="*/ 255 h 340"/>
                <a:gd name="T18" fmla="*/ 199 w 426"/>
                <a:gd name="T19" fmla="*/ 283 h 340"/>
                <a:gd name="T20" fmla="*/ 227 w 426"/>
                <a:gd name="T21" fmla="*/ 255 h 340"/>
                <a:gd name="T22" fmla="*/ 255 w 426"/>
                <a:gd name="T23" fmla="*/ 312 h 340"/>
                <a:gd name="T24" fmla="*/ 312 w 426"/>
                <a:gd name="T25" fmla="*/ 340 h 340"/>
                <a:gd name="T26" fmla="*/ 369 w 426"/>
                <a:gd name="T27" fmla="*/ 340 h 340"/>
                <a:gd name="T28" fmla="*/ 369 w 426"/>
                <a:gd name="T29" fmla="*/ 255 h 340"/>
                <a:gd name="T30" fmla="*/ 426 w 426"/>
                <a:gd name="T31" fmla="*/ 227 h 340"/>
                <a:gd name="T32" fmla="*/ 397 w 426"/>
                <a:gd name="T33" fmla="*/ 198 h 340"/>
                <a:gd name="T34" fmla="*/ 369 w 426"/>
                <a:gd name="T35" fmla="*/ 198 h 340"/>
                <a:gd name="T36" fmla="*/ 340 w 426"/>
                <a:gd name="T37" fmla="*/ 142 h 340"/>
                <a:gd name="T38" fmla="*/ 397 w 426"/>
                <a:gd name="T39" fmla="*/ 85 h 340"/>
                <a:gd name="T40" fmla="*/ 369 w 426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340">
                  <a:moveTo>
                    <a:pt x="369" y="0"/>
                  </a:moveTo>
                  <a:lnTo>
                    <a:pt x="227" y="57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70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312" y="340"/>
                  </a:lnTo>
                  <a:lnTo>
                    <a:pt x="369" y="340"/>
                  </a:lnTo>
                  <a:lnTo>
                    <a:pt x="369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369" y="198"/>
                  </a:lnTo>
                  <a:lnTo>
                    <a:pt x="340" y="142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2" name="Freeform 232">
              <a:extLst>
                <a:ext uri="{FF2B5EF4-FFF2-40B4-BE49-F238E27FC236}">
                  <a16:creationId xmlns:a16="http://schemas.microsoft.com/office/drawing/2014/main" id="{00A6F959-D2AF-4A60-BB27-6DD4DF476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" y="1975"/>
              <a:ext cx="368" cy="170"/>
            </a:xfrm>
            <a:custGeom>
              <a:avLst/>
              <a:gdLst>
                <a:gd name="T0" fmla="*/ 283 w 368"/>
                <a:gd name="T1" fmla="*/ 170 h 170"/>
                <a:gd name="T2" fmla="*/ 226 w 368"/>
                <a:gd name="T3" fmla="*/ 142 h 170"/>
                <a:gd name="T4" fmla="*/ 141 w 368"/>
                <a:gd name="T5" fmla="*/ 170 h 170"/>
                <a:gd name="T6" fmla="*/ 113 w 368"/>
                <a:gd name="T7" fmla="*/ 142 h 170"/>
                <a:gd name="T8" fmla="*/ 85 w 368"/>
                <a:gd name="T9" fmla="*/ 142 h 170"/>
                <a:gd name="T10" fmla="*/ 56 w 368"/>
                <a:gd name="T11" fmla="*/ 170 h 170"/>
                <a:gd name="T12" fmla="*/ 28 w 368"/>
                <a:gd name="T13" fmla="*/ 170 h 170"/>
                <a:gd name="T14" fmla="*/ 0 w 368"/>
                <a:gd name="T15" fmla="*/ 85 h 170"/>
                <a:gd name="T16" fmla="*/ 56 w 368"/>
                <a:gd name="T17" fmla="*/ 0 h 170"/>
                <a:gd name="T18" fmla="*/ 113 w 368"/>
                <a:gd name="T19" fmla="*/ 0 h 170"/>
                <a:gd name="T20" fmla="*/ 170 w 368"/>
                <a:gd name="T21" fmla="*/ 28 h 170"/>
                <a:gd name="T22" fmla="*/ 198 w 368"/>
                <a:gd name="T23" fmla="*/ 0 h 170"/>
                <a:gd name="T24" fmla="*/ 255 w 368"/>
                <a:gd name="T25" fmla="*/ 28 h 170"/>
                <a:gd name="T26" fmla="*/ 283 w 368"/>
                <a:gd name="T27" fmla="*/ 0 h 170"/>
                <a:gd name="T28" fmla="*/ 311 w 368"/>
                <a:gd name="T29" fmla="*/ 57 h 170"/>
                <a:gd name="T30" fmla="*/ 368 w 368"/>
                <a:gd name="T31" fmla="*/ 85 h 170"/>
                <a:gd name="T32" fmla="*/ 340 w 368"/>
                <a:gd name="T33" fmla="*/ 170 h 170"/>
                <a:gd name="T34" fmla="*/ 283 w 368"/>
                <a:gd name="T3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170">
                  <a:moveTo>
                    <a:pt x="283" y="170"/>
                  </a:moveTo>
                  <a:lnTo>
                    <a:pt x="226" y="142"/>
                  </a:lnTo>
                  <a:lnTo>
                    <a:pt x="141" y="170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56" y="170"/>
                  </a:lnTo>
                  <a:lnTo>
                    <a:pt x="28" y="170"/>
                  </a:lnTo>
                  <a:lnTo>
                    <a:pt x="0" y="85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368" y="85"/>
                  </a:lnTo>
                  <a:lnTo>
                    <a:pt x="340" y="170"/>
                  </a:lnTo>
                  <a:lnTo>
                    <a:pt x="283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3" name="Freeform 233">
              <a:extLst>
                <a:ext uri="{FF2B5EF4-FFF2-40B4-BE49-F238E27FC236}">
                  <a16:creationId xmlns:a16="http://schemas.microsoft.com/office/drawing/2014/main" id="{3BAC9ED1-0898-47ED-AED6-77C0C5890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" y="2117"/>
              <a:ext cx="311" cy="227"/>
            </a:xfrm>
            <a:custGeom>
              <a:avLst/>
              <a:gdLst>
                <a:gd name="T0" fmla="*/ 28 w 311"/>
                <a:gd name="T1" fmla="*/ 28 h 227"/>
                <a:gd name="T2" fmla="*/ 56 w 311"/>
                <a:gd name="T3" fmla="*/ 28 h 227"/>
                <a:gd name="T4" fmla="*/ 85 w 311"/>
                <a:gd name="T5" fmla="*/ 0 h 227"/>
                <a:gd name="T6" fmla="*/ 113 w 311"/>
                <a:gd name="T7" fmla="*/ 0 h 227"/>
                <a:gd name="T8" fmla="*/ 141 w 311"/>
                <a:gd name="T9" fmla="*/ 28 h 227"/>
                <a:gd name="T10" fmla="*/ 226 w 311"/>
                <a:gd name="T11" fmla="*/ 0 h 227"/>
                <a:gd name="T12" fmla="*/ 283 w 311"/>
                <a:gd name="T13" fmla="*/ 28 h 227"/>
                <a:gd name="T14" fmla="*/ 283 w 311"/>
                <a:gd name="T15" fmla="*/ 85 h 227"/>
                <a:gd name="T16" fmla="*/ 311 w 311"/>
                <a:gd name="T17" fmla="*/ 170 h 227"/>
                <a:gd name="T18" fmla="*/ 255 w 311"/>
                <a:gd name="T19" fmla="*/ 198 h 227"/>
                <a:gd name="T20" fmla="*/ 226 w 311"/>
                <a:gd name="T21" fmla="*/ 198 h 227"/>
                <a:gd name="T22" fmla="*/ 198 w 311"/>
                <a:gd name="T23" fmla="*/ 170 h 227"/>
                <a:gd name="T24" fmla="*/ 113 w 311"/>
                <a:gd name="T25" fmla="*/ 170 h 227"/>
                <a:gd name="T26" fmla="*/ 85 w 311"/>
                <a:gd name="T27" fmla="*/ 227 h 227"/>
                <a:gd name="T28" fmla="*/ 28 w 311"/>
                <a:gd name="T29" fmla="*/ 198 h 227"/>
                <a:gd name="T30" fmla="*/ 0 w 311"/>
                <a:gd name="T31" fmla="*/ 142 h 227"/>
                <a:gd name="T32" fmla="*/ 56 w 311"/>
                <a:gd name="T33" fmla="*/ 85 h 227"/>
                <a:gd name="T34" fmla="*/ 28 w 311"/>
                <a:gd name="T35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8" y="28"/>
                  </a:moveTo>
                  <a:lnTo>
                    <a:pt x="56" y="28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1" y="28"/>
                  </a:lnTo>
                  <a:lnTo>
                    <a:pt x="226" y="0"/>
                  </a:lnTo>
                  <a:lnTo>
                    <a:pt x="283" y="28"/>
                  </a:lnTo>
                  <a:lnTo>
                    <a:pt x="283" y="85"/>
                  </a:lnTo>
                  <a:lnTo>
                    <a:pt x="311" y="170"/>
                  </a:lnTo>
                  <a:lnTo>
                    <a:pt x="255" y="198"/>
                  </a:lnTo>
                  <a:lnTo>
                    <a:pt x="226" y="198"/>
                  </a:lnTo>
                  <a:lnTo>
                    <a:pt x="198" y="170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42"/>
                  </a:lnTo>
                  <a:lnTo>
                    <a:pt x="56" y="85"/>
                  </a:lnTo>
                  <a:lnTo>
                    <a:pt x="28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4" name="Freeform 234">
              <a:extLst>
                <a:ext uri="{FF2B5EF4-FFF2-40B4-BE49-F238E27FC236}">
                  <a16:creationId xmlns:a16="http://schemas.microsoft.com/office/drawing/2014/main" id="{F0434A8F-F156-491D-B04E-245654EEE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" y="2060"/>
              <a:ext cx="227" cy="255"/>
            </a:xfrm>
            <a:custGeom>
              <a:avLst/>
              <a:gdLst>
                <a:gd name="T0" fmla="*/ 171 w 227"/>
                <a:gd name="T1" fmla="*/ 199 h 255"/>
                <a:gd name="T2" fmla="*/ 227 w 227"/>
                <a:gd name="T3" fmla="*/ 142 h 255"/>
                <a:gd name="T4" fmla="*/ 199 w 227"/>
                <a:gd name="T5" fmla="*/ 85 h 255"/>
                <a:gd name="T6" fmla="*/ 171 w 227"/>
                <a:gd name="T7" fmla="*/ 0 h 255"/>
                <a:gd name="T8" fmla="*/ 142 w 227"/>
                <a:gd name="T9" fmla="*/ 28 h 255"/>
                <a:gd name="T10" fmla="*/ 114 w 227"/>
                <a:gd name="T11" fmla="*/ 0 h 255"/>
                <a:gd name="T12" fmla="*/ 114 w 227"/>
                <a:gd name="T13" fmla="*/ 57 h 255"/>
                <a:gd name="T14" fmla="*/ 29 w 227"/>
                <a:gd name="T15" fmla="*/ 57 h 255"/>
                <a:gd name="T16" fmla="*/ 0 w 227"/>
                <a:gd name="T17" fmla="*/ 170 h 255"/>
                <a:gd name="T18" fmla="*/ 57 w 227"/>
                <a:gd name="T19" fmla="*/ 170 h 255"/>
                <a:gd name="T20" fmla="*/ 57 w 227"/>
                <a:gd name="T21" fmla="*/ 227 h 255"/>
                <a:gd name="T22" fmla="*/ 114 w 227"/>
                <a:gd name="T23" fmla="*/ 255 h 255"/>
                <a:gd name="T24" fmla="*/ 142 w 227"/>
                <a:gd name="T25" fmla="*/ 199 h 255"/>
                <a:gd name="T26" fmla="*/ 171 w 227"/>
                <a:gd name="T27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55">
                  <a:moveTo>
                    <a:pt x="171" y="199"/>
                  </a:moveTo>
                  <a:lnTo>
                    <a:pt x="227" y="142"/>
                  </a:lnTo>
                  <a:lnTo>
                    <a:pt x="199" y="85"/>
                  </a:lnTo>
                  <a:lnTo>
                    <a:pt x="171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9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55"/>
                  </a:lnTo>
                  <a:lnTo>
                    <a:pt x="142" y="199"/>
                  </a:lnTo>
                  <a:lnTo>
                    <a:pt x="171" y="19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5" name="Freeform 235">
              <a:extLst>
                <a:ext uri="{FF2B5EF4-FFF2-40B4-BE49-F238E27FC236}">
                  <a16:creationId xmlns:a16="http://schemas.microsoft.com/office/drawing/2014/main" id="{DC57C6F8-2934-4668-8EE7-6932D9DC0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5" y="2259"/>
              <a:ext cx="283" cy="340"/>
            </a:xfrm>
            <a:custGeom>
              <a:avLst/>
              <a:gdLst>
                <a:gd name="T0" fmla="*/ 0 w 283"/>
                <a:gd name="T1" fmla="*/ 56 h 340"/>
                <a:gd name="T2" fmla="*/ 0 w 283"/>
                <a:gd name="T3" fmla="*/ 141 h 340"/>
                <a:gd name="T4" fmla="*/ 28 w 283"/>
                <a:gd name="T5" fmla="*/ 198 h 340"/>
                <a:gd name="T6" fmla="*/ 57 w 283"/>
                <a:gd name="T7" fmla="*/ 198 h 340"/>
                <a:gd name="T8" fmla="*/ 0 w 283"/>
                <a:gd name="T9" fmla="*/ 340 h 340"/>
                <a:gd name="T10" fmla="*/ 85 w 283"/>
                <a:gd name="T11" fmla="*/ 340 h 340"/>
                <a:gd name="T12" fmla="*/ 198 w 283"/>
                <a:gd name="T13" fmla="*/ 311 h 340"/>
                <a:gd name="T14" fmla="*/ 227 w 283"/>
                <a:gd name="T15" fmla="*/ 283 h 340"/>
                <a:gd name="T16" fmla="*/ 227 w 283"/>
                <a:gd name="T17" fmla="*/ 198 h 340"/>
                <a:gd name="T18" fmla="*/ 255 w 283"/>
                <a:gd name="T19" fmla="*/ 170 h 340"/>
                <a:gd name="T20" fmla="*/ 283 w 283"/>
                <a:gd name="T21" fmla="*/ 85 h 340"/>
                <a:gd name="T22" fmla="*/ 283 w 283"/>
                <a:gd name="T23" fmla="*/ 56 h 340"/>
                <a:gd name="T24" fmla="*/ 255 w 283"/>
                <a:gd name="T25" fmla="*/ 28 h 340"/>
                <a:gd name="T26" fmla="*/ 170 w 283"/>
                <a:gd name="T27" fmla="*/ 28 h 340"/>
                <a:gd name="T28" fmla="*/ 142 w 283"/>
                <a:gd name="T29" fmla="*/ 85 h 340"/>
                <a:gd name="T30" fmla="*/ 85 w 283"/>
                <a:gd name="T31" fmla="*/ 56 h 340"/>
                <a:gd name="T32" fmla="*/ 57 w 283"/>
                <a:gd name="T33" fmla="*/ 0 h 340"/>
                <a:gd name="T34" fmla="*/ 28 w 283"/>
                <a:gd name="T35" fmla="*/ 0 h 340"/>
                <a:gd name="T36" fmla="*/ 0 w 283"/>
                <a:gd name="T37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340">
                  <a:moveTo>
                    <a:pt x="0" y="56"/>
                  </a:moveTo>
                  <a:lnTo>
                    <a:pt x="0" y="141"/>
                  </a:lnTo>
                  <a:lnTo>
                    <a:pt x="28" y="198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6" name="Freeform 236">
              <a:extLst>
                <a:ext uri="{FF2B5EF4-FFF2-40B4-BE49-F238E27FC236}">
                  <a16:creationId xmlns:a16="http://schemas.microsoft.com/office/drawing/2014/main" id="{2B4D4FC8-8254-4B22-912E-65B04F044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" y="1295"/>
              <a:ext cx="709" cy="482"/>
            </a:xfrm>
            <a:custGeom>
              <a:avLst/>
              <a:gdLst>
                <a:gd name="T0" fmla="*/ 0 w 709"/>
                <a:gd name="T1" fmla="*/ 312 h 482"/>
                <a:gd name="T2" fmla="*/ 57 w 709"/>
                <a:gd name="T3" fmla="*/ 368 h 482"/>
                <a:gd name="T4" fmla="*/ 85 w 709"/>
                <a:gd name="T5" fmla="*/ 425 h 482"/>
                <a:gd name="T6" fmla="*/ 142 w 709"/>
                <a:gd name="T7" fmla="*/ 482 h 482"/>
                <a:gd name="T8" fmla="*/ 284 w 709"/>
                <a:gd name="T9" fmla="*/ 425 h 482"/>
                <a:gd name="T10" fmla="*/ 312 w 709"/>
                <a:gd name="T11" fmla="*/ 425 h 482"/>
                <a:gd name="T12" fmla="*/ 341 w 709"/>
                <a:gd name="T13" fmla="*/ 453 h 482"/>
                <a:gd name="T14" fmla="*/ 454 w 709"/>
                <a:gd name="T15" fmla="*/ 482 h 482"/>
                <a:gd name="T16" fmla="*/ 511 w 709"/>
                <a:gd name="T17" fmla="*/ 453 h 482"/>
                <a:gd name="T18" fmla="*/ 511 w 709"/>
                <a:gd name="T19" fmla="*/ 425 h 482"/>
                <a:gd name="T20" fmla="*/ 482 w 709"/>
                <a:gd name="T21" fmla="*/ 425 h 482"/>
                <a:gd name="T22" fmla="*/ 511 w 709"/>
                <a:gd name="T23" fmla="*/ 397 h 482"/>
                <a:gd name="T24" fmla="*/ 426 w 709"/>
                <a:gd name="T25" fmla="*/ 425 h 482"/>
                <a:gd name="T26" fmla="*/ 426 w 709"/>
                <a:gd name="T27" fmla="*/ 397 h 482"/>
                <a:gd name="T28" fmla="*/ 369 w 709"/>
                <a:gd name="T29" fmla="*/ 340 h 482"/>
                <a:gd name="T30" fmla="*/ 397 w 709"/>
                <a:gd name="T31" fmla="*/ 283 h 482"/>
                <a:gd name="T32" fmla="*/ 426 w 709"/>
                <a:gd name="T33" fmla="*/ 283 h 482"/>
                <a:gd name="T34" fmla="*/ 426 w 709"/>
                <a:gd name="T35" fmla="*/ 226 h 482"/>
                <a:gd name="T36" fmla="*/ 511 w 709"/>
                <a:gd name="T37" fmla="*/ 198 h 482"/>
                <a:gd name="T38" fmla="*/ 539 w 709"/>
                <a:gd name="T39" fmla="*/ 170 h 482"/>
                <a:gd name="T40" fmla="*/ 596 w 709"/>
                <a:gd name="T41" fmla="*/ 113 h 482"/>
                <a:gd name="T42" fmla="*/ 624 w 709"/>
                <a:gd name="T43" fmla="*/ 141 h 482"/>
                <a:gd name="T44" fmla="*/ 652 w 709"/>
                <a:gd name="T45" fmla="*/ 113 h 482"/>
                <a:gd name="T46" fmla="*/ 709 w 709"/>
                <a:gd name="T47" fmla="*/ 113 h 482"/>
                <a:gd name="T48" fmla="*/ 681 w 709"/>
                <a:gd name="T49" fmla="*/ 85 h 482"/>
                <a:gd name="T50" fmla="*/ 652 w 709"/>
                <a:gd name="T51" fmla="*/ 85 h 482"/>
                <a:gd name="T52" fmla="*/ 624 w 709"/>
                <a:gd name="T53" fmla="*/ 0 h 482"/>
                <a:gd name="T54" fmla="*/ 567 w 709"/>
                <a:gd name="T55" fmla="*/ 28 h 482"/>
                <a:gd name="T56" fmla="*/ 511 w 709"/>
                <a:gd name="T57" fmla="*/ 0 h 482"/>
                <a:gd name="T58" fmla="*/ 482 w 709"/>
                <a:gd name="T59" fmla="*/ 56 h 482"/>
                <a:gd name="T60" fmla="*/ 426 w 709"/>
                <a:gd name="T61" fmla="*/ 85 h 482"/>
                <a:gd name="T62" fmla="*/ 397 w 709"/>
                <a:gd name="T63" fmla="*/ 141 h 482"/>
                <a:gd name="T64" fmla="*/ 312 w 709"/>
                <a:gd name="T65" fmla="*/ 141 h 482"/>
                <a:gd name="T66" fmla="*/ 284 w 709"/>
                <a:gd name="T67" fmla="*/ 255 h 482"/>
                <a:gd name="T68" fmla="*/ 227 w 709"/>
                <a:gd name="T69" fmla="*/ 255 h 482"/>
                <a:gd name="T70" fmla="*/ 199 w 709"/>
                <a:gd name="T71" fmla="*/ 312 h 482"/>
                <a:gd name="T72" fmla="*/ 0 w 709"/>
                <a:gd name="T73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482">
                  <a:moveTo>
                    <a:pt x="0" y="312"/>
                  </a:moveTo>
                  <a:lnTo>
                    <a:pt x="57" y="368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53"/>
                  </a:lnTo>
                  <a:lnTo>
                    <a:pt x="454" y="482"/>
                  </a:lnTo>
                  <a:lnTo>
                    <a:pt x="511" y="453"/>
                  </a:lnTo>
                  <a:lnTo>
                    <a:pt x="511" y="425"/>
                  </a:lnTo>
                  <a:lnTo>
                    <a:pt x="482" y="425"/>
                  </a:lnTo>
                  <a:lnTo>
                    <a:pt x="511" y="397"/>
                  </a:lnTo>
                  <a:lnTo>
                    <a:pt x="426" y="425"/>
                  </a:lnTo>
                  <a:lnTo>
                    <a:pt x="426" y="397"/>
                  </a:lnTo>
                  <a:lnTo>
                    <a:pt x="369" y="340"/>
                  </a:lnTo>
                  <a:lnTo>
                    <a:pt x="397" y="283"/>
                  </a:lnTo>
                  <a:lnTo>
                    <a:pt x="426" y="283"/>
                  </a:lnTo>
                  <a:lnTo>
                    <a:pt x="426" y="226"/>
                  </a:lnTo>
                  <a:lnTo>
                    <a:pt x="511" y="198"/>
                  </a:lnTo>
                  <a:lnTo>
                    <a:pt x="539" y="170"/>
                  </a:lnTo>
                  <a:lnTo>
                    <a:pt x="596" y="113"/>
                  </a:lnTo>
                  <a:lnTo>
                    <a:pt x="624" y="141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52" y="85"/>
                  </a:lnTo>
                  <a:lnTo>
                    <a:pt x="624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56"/>
                  </a:lnTo>
                  <a:lnTo>
                    <a:pt x="426" y="85"/>
                  </a:lnTo>
                  <a:lnTo>
                    <a:pt x="397" y="141"/>
                  </a:lnTo>
                  <a:lnTo>
                    <a:pt x="312" y="141"/>
                  </a:lnTo>
                  <a:lnTo>
                    <a:pt x="284" y="255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0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7" name="Freeform 237">
              <a:extLst>
                <a:ext uri="{FF2B5EF4-FFF2-40B4-BE49-F238E27FC236}">
                  <a16:creationId xmlns:a16="http://schemas.microsoft.com/office/drawing/2014/main" id="{0500C605-AAEF-42F0-ACC7-22D65D5BF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1408"/>
              <a:ext cx="283" cy="397"/>
            </a:xfrm>
            <a:custGeom>
              <a:avLst/>
              <a:gdLst>
                <a:gd name="T0" fmla="*/ 198 w 283"/>
                <a:gd name="T1" fmla="*/ 0 h 397"/>
                <a:gd name="T2" fmla="*/ 85 w 283"/>
                <a:gd name="T3" fmla="*/ 57 h 397"/>
                <a:gd name="T4" fmla="*/ 85 w 283"/>
                <a:gd name="T5" fmla="*/ 28 h 397"/>
                <a:gd name="T6" fmla="*/ 56 w 283"/>
                <a:gd name="T7" fmla="*/ 28 h 397"/>
                <a:gd name="T8" fmla="*/ 28 w 283"/>
                <a:gd name="T9" fmla="*/ 57 h 397"/>
                <a:gd name="T10" fmla="*/ 85 w 283"/>
                <a:gd name="T11" fmla="*/ 113 h 397"/>
                <a:gd name="T12" fmla="*/ 85 w 283"/>
                <a:gd name="T13" fmla="*/ 142 h 397"/>
                <a:gd name="T14" fmla="*/ 0 w 283"/>
                <a:gd name="T15" fmla="*/ 199 h 397"/>
                <a:gd name="T16" fmla="*/ 56 w 283"/>
                <a:gd name="T17" fmla="*/ 227 h 397"/>
                <a:gd name="T18" fmla="*/ 28 w 283"/>
                <a:gd name="T19" fmla="*/ 312 h 397"/>
                <a:gd name="T20" fmla="*/ 56 w 283"/>
                <a:gd name="T21" fmla="*/ 397 h 397"/>
                <a:gd name="T22" fmla="*/ 85 w 283"/>
                <a:gd name="T23" fmla="*/ 397 h 397"/>
                <a:gd name="T24" fmla="*/ 141 w 283"/>
                <a:gd name="T25" fmla="*/ 369 h 397"/>
                <a:gd name="T26" fmla="*/ 198 w 283"/>
                <a:gd name="T27" fmla="*/ 369 h 397"/>
                <a:gd name="T28" fmla="*/ 255 w 283"/>
                <a:gd name="T29" fmla="*/ 312 h 397"/>
                <a:gd name="T30" fmla="*/ 283 w 283"/>
                <a:gd name="T31" fmla="*/ 255 h 397"/>
                <a:gd name="T32" fmla="*/ 226 w 283"/>
                <a:gd name="T33" fmla="*/ 199 h 397"/>
                <a:gd name="T34" fmla="*/ 226 w 283"/>
                <a:gd name="T35" fmla="*/ 142 h 397"/>
                <a:gd name="T36" fmla="*/ 198 w 283"/>
                <a:gd name="T37" fmla="*/ 142 h 397"/>
                <a:gd name="T38" fmla="*/ 170 w 283"/>
                <a:gd name="T39" fmla="*/ 113 h 397"/>
                <a:gd name="T40" fmla="*/ 198 w 283"/>
                <a:gd name="T41" fmla="*/ 57 h 397"/>
                <a:gd name="T42" fmla="*/ 198 w 283"/>
                <a:gd name="T4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397">
                  <a:moveTo>
                    <a:pt x="198" y="0"/>
                  </a:moveTo>
                  <a:lnTo>
                    <a:pt x="85" y="57"/>
                  </a:lnTo>
                  <a:lnTo>
                    <a:pt x="85" y="28"/>
                  </a:lnTo>
                  <a:lnTo>
                    <a:pt x="56" y="28"/>
                  </a:lnTo>
                  <a:lnTo>
                    <a:pt x="28" y="57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0" y="199"/>
                  </a:lnTo>
                  <a:lnTo>
                    <a:pt x="56" y="227"/>
                  </a:lnTo>
                  <a:lnTo>
                    <a:pt x="28" y="312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141" y="369"/>
                  </a:lnTo>
                  <a:lnTo>
                    <a:pt x="198" y="369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226" y="199"/>
                  </a:lnTo>
                  <a:lnTo>
                    <a:pt x="226" y="142"/>
                  </a:lnTo>
                  <a:lnTo>
                    <a:pt x="198" y="142"/>
                  </a:lnTo>
                  <a:lnTo>
                    <a:pt x="170" y="113"/>
                  </a:lnTo>
                  <a:lnTo>
                    <a:pt x="198" y="57"/>
                  </a:lnTo>
                  <a:lnTo>
                    <a:pt x="19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8" name="Freeform 238">
              <a:extLst>
                <a:ext uri="{FF2B5EF4-FFF2-40B4-BE49-F238E27FC236}">
                  <a16:creationId xmlns:a16="http://schemas.microsoft.com/office/drawing/2014/main" id="{EADE5B2C-39BE-49AC-A4EE-E785F4B57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1805"/>
              <a:ext cx="226" cy="283"/>
            </a:xfrm>
            <a:custGeom>
              <a:avLst/>
              <a:gdLst>
                <a:gd name="T0" fmla="*/ 226 w 226"/>
                <a:gd name="T1" fmla="*/ 85 h 283"/>
                <a:gd name="T2" fmla="*/ 141 w 226"/>
                <a:gd name="T3" fmla="*/ 170 h 283"/>
                <a:gd name="T4" fmla="*/ 85 w 226"/>
                <a:gd name="T5" fmla="*/ 255 h 283"/>
                <a:gd name="T6" fmla="*/ 56 w 226"/>
                <a:gd name="T7" fmla="*/ 283 h 283"/>
                <a:gd name="T8" fmla="*/ 28 w 226"/>
                <a:gd name="T9" fmla="*/ 255 h 283"/>
                <a:gd name="T10" fmla="*/ 0 w 226"/>
                <a:gd name="T11" fmla="*/ 142 h 283"/>
                <a:gd name="T12" fmla="*/ 0 w 226"/>
                <a:gd name="T13" fmla="*/ 57 h 283"/>
                <a:gd name="T14" fmla="*/ 56 w 226"/>
                <a:gd name="T15" fmla="*/ 0 h 283"/>
                <a:gd name="T16" fmla="*/ 85 w 226"/>
                <a:gd name="T17" fmla="*/ 0 h 283"/>
                <a:gd name="T18" fmla="*/ 85 w 226"/>
                <a:gd name="T19" fmla="*/ 113 h 283"/>
                <a:gd name="T20" fmla="*/ 141 w 226"/>
                <a:gd name="T21" fmla="*/ 85 h 283"/>
                <a:gd name="T22" fmla="*/ 226 w 226"/>
                <a:gd name="T23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283">
                  <a:moveTo>
                    <a:pt x="226" y="85"/>
                  </a:moveTo>
                  <a:lnTo>
                    <a:pt x="141" y="170"/>
                  </a:lnTo>
                  <a:lnTo>
                    <a:pt x="85" y="255"/>
                  </a:lnTo>
                  <a:lnTo>
                    <a:pt x="56" y="283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0"/>
                  </a:lnTo>
                  <a:lnTo>
                    <a:pt x="85" y="113"/>
                  </a:lnTo>
                  <a:lnTo>
                    <a:pt x="141" y="85"/>
                  </a:lnTo>
                  <a:lnTo>
                    <a:pt x="226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9" name="Freeform 239">
              <a:extLst>
                <a:ext uri="{FF2B5EF4-FFF2-40B4-BE49-F238E27FC236}">
                  <a16:creationId xmlns:a16="http://schemas.microsoft.com/office/drawing/2014/main" id="{18F23FBA-6908-4070-8F0B-6B18A6F33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1465"/>
              <a:ext cx="284" cy="397"/>
            </a:xfrm>
            <a:custGeom>
              <a:avLst/>
              <a:gdLst>
                <a:gd name="T0" fmla="*/ 199 w 284"/>
                <a:gd name="T1" fmla="*/ 397 h 397"/>
                <a:gd name="T2" fmla="*/ 142 w 284"/>
                <a:gd name="T3" fmla="*/ 397 h 397"/>
                <a:gd name="T4" fmla="*/ 85 w 284"/>
                <a:gd name="T5" fmla="*/ 368 h 397"/>
                <a:gd name="T6" fmla="*/ 57 w 284"/>
                <a:gd name="T7" fmla="*/ 312 h 397"/>
                <a:gd name="T8" fmla="*/ 113 w 284"/>
                <a:gd name="T9" fmla="*/ 198 h 397"/>
                <a:gd name="T10" fmla="*/ 0 w 284"/>
                <a:gd name="T11" fmla="*/ 198 h 397"/>
                <a:gd name="T12" fmla="*/ 28 w 284"/>
                <a:gd name="T13" fmla="*/ 142 h 397"/>
                <a:gd name="T14" fmla="*/ 0 w 284"/>
                <a:gd name="T15" fmla="*/ 85 h 397"/>
                <a:gd name="T16" fmla="*/ 0 w 284"/>
                <a:gd name="T17" fmla="*/ 28 h 397"/>
                <a:gd name="T18" fmla="*/ 57 w 284"/>
                <a:gd name="T19" fmla="*/ 56 h 397"/>
                <a:gd name="T20" fmla="*/ 85 w 284"/>
                <a:gd name="T21" fmla="*/ 28 h 397"/>
                <a:gd name="T22" fmla="*/ 113 w 284"/>
                <a:gd name="T23" fmla="*/ 56 h 397"/>
                <a:gd name="T24" fmla="*/ 227 w 284"/>
                <a:gd name="T25" fmla="*/ 0 h 397"/>
                <a:gd name="T26" fmla="*/ 284 w 284"/>
                <a:gd name="T27" fmla="*/ 56 h 397"/>
                <a:gd name="T28" fmla="*/ 284 w 284"/>
                <a:gd name="T29" fmla="*/ 85 h 397"/>
                <a:gd name="T30" fmla="*/ 199 w 284"/>
                <a:gd name="T31" fmla="*/ 142 h 397"/>
                <a:gd name="T32" fmla="*/ 255 w 284"/>
                <a:gd name="T33" fmla="*/ 170 h 397"/>
                <a:gd name="T34" fmla="*/ 227 w 284"/>
                <a:gd name="T35" fmla="*/ 255 h 397"/>
                <a:gd name="T36" fmla="*/ 255 w 284"/>
                <a:gd name="T37" fmla="*/ 340 h 397"/>
                <a:gd name="T38" fmla="*/ 199 w 284"/>
                <a:gd name="T3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397">
                  <a:moveTo>
                    <a:pt x="199" y="397"/>
                  </a:moveTo>
                  <a:lnTo>
                    <a:pt x="142" y="397"/>
                  </a:lnTo>
                  <a:lnTo>
                    <a:pt x="85" y="368"/>
                  </a:lnTo>
                  <a:lnTo>
                    <a:pt x="57" y="31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6"/>
                  </a:lnTo>
                  <a:lnTo>
                    <a:pt x="85" y="28"/>
                  </a:lnTo>
                  <a:lnTo>
                    <a:pt x="113" y="56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84" y="85"/>
                  </a:lnTo>
                  <a:lnTo>
                    <a:pt x="199" y="142"/>
                  </a:lnTo>
                  <a:lnTo>
                    <a:pt x="255" y="170"/>
                  </a:lnTo>
                  <a:lnTo>
                    <a:pt x="227" y="255"/>
                  </a:lnTo>
                  <a:lnTo>
                    <a:pt x="255" y="340"/>
                  </a:lnTo>
                  <a:lnTo>
                    <a:pt x="199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0" name="Freeform 240">
              <a:extLst>
                <a:ext uri="{FF2B5EF4-FFF2-40B4-BE49-F238E27FC236}">
                  <a16:creationId xmlns:a16="http://schemas.microsoft.com/office/drawing/2014/main" id="{A3B728FD-89CB-4993-85D8-B28289095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" y="1777"/>
              <a:ext cx="369" cy="283"/>
            </a:xfrm>
            <a:custGeom>
              <a:avLst/>
              <a:gdLst>
                <a:gd name="T0" fmla="*/ 369 w 369"/>
                <a:gd name="T1" fmla="*/ 85 h 283"/>
                <a:gd name="T2" fmla="*/ 369 w 369"/>
                <a:gd name="T3" fmla="*/ 170 h 283"/>
                <a:gd name="T4" fmla="*/ 113 w 369"/>
                <a:gd name="T5" fmla="*/ 283 h 283"/>
                <a:gd name="T6" fmla="*/ 57 w 369"/>
                <a:gd name="T7" fmla="*/ 283 h 283"/>
                <a:gd name="T8" fmla="*/ 0 w 369"/>
                <a:gd name="T9" fmla="*/ 255 h 283"/>
                <a:gd name="T10" fmla="*/ 28 w 369"/>
                <a:gd name="T11" fmla="*/ 226 h 283"/>
                <a:gd name="T12" fmla="*/ 28 w 369"/>
                <a:gd name="T13" fmla="*/ 141 h 283"/>
                <a:gd name="T14" fmla="*/ 57 w 369"/>
                <a:gd name="T15" fmla="*/ 85 h 283"/>
                <a:gd name="T16" fmla="*/ 113 w 369"/>
                <a:gd name="T17" fmla="*/ 56 h 283"/>
                <a:gd name="T18" fmla="*/ 170 w 369"/>
                <a:gd name="T19" fmla="*/ 0 h 283"/>
                <a:gd name="T20" fmla="*/ 227 w 369"/>
                <a:gd name="T21" fmla="*/ 0 h 283"/>
                <a:gd name="T22" fmla="*/ 255 w 369"/>
                <a:gd name="T23" fmla="*/ 56 h 283"/>
                <a:gd name="T24" fmla="*/ 312 w 369"/>
                <a:gd name="T25" fmla="*/ 85 h 283"/>
                <a:gd name="T26" fmla="*/ 369 w 369"/>
                <a:gd name="T27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9" h="283">
                  <a:moveTo>
                    <a:pt x="369" y="85"/>
                  </a:moveTo>
                  <a:lnTo>
                    <a:pt x="369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41"/>
                  </a:lnTo>
                  <a:lnTo>
                    <a:pt x="57" y="85"/>
                  </a:lnTo>
                  <a:lnTo>
                    <a:pt x="113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312" y="85"/>
                  </a:lnTo>
                  <a:lnTo>
                    <a:pt x="369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1" name="Freeform 241">
              <a:extLst>
                <a:ext uri="{FF2B5EF4-FFF2-40B4-BE49-F238E27FC236}">
                  <a16:creationId xmlns:a16="http://schemas.microsoft.com/office/drawing/2014/main" id="{63E66C60-D95B-455F-96A2-2EFE091F0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" y="1918"/>
              <a:ext cx="539" cy="369"/>
            </a:xfrm>
            <a:custGeom>
              <a:avLst/>
              <a:gdLst>
                <a:gd name="T0" fmla="*/ 29 w 539"/>
                <a:gd name="T1" fmla="*/ 0 h 369"/>
                <a:gd name="T2" fmla="*/ 85 w 539"/>
                <a:gd name="T3" fmla="*/ 29 h 369"/>
                <a:gd name="T4" fmla="*/ 114 w 539"/>
                <a:gd name="T5" fmla="*/ 85 h 369"/>
                <a:gd name="T6" fmla="*/ 170 w 539"/>
                <a:gd name="T7" fmla="*/ 85 h 369"/>
                <a:gd name="T8" fmla="*/ 142 w 539"/>
                <a:gd name="T9" fmla="*/ 114 h 369"/>
                <a:gd name="T10" fmla="*/ 199 w 539"/>
                <a:gd name="T11" fmla="*/ 142 h 369"/>
                <a:gd name="T12" fmla="*/ 255 w 539"/>
                <a:gd name="T13" fmla="*/ 142 h 369"/>
                <a:gd name="T14" fmla="*/ 511 w 539"/>
                <a:gd name="T15" fmla="*/ 29 h 369"/>
                <a:gd name="T16" fmla="*/ 539 w 539"/>
                <a:gd name="T17" fmla="*/ 142 h 369"/>
                <a:gd name="T18" fmla="*/ 539 w 539"/>
                <a:gd name="T19" fmla="*/ 199 h 369"/>
                <a:gd name="T20" fmla="*/ 454 w 539"/>
                <a:gd name="T21" fmla="*/ 199 h 369"/>
                <a:gd name="T22" fmla="*/ 425 w 539"/>
                <a:gd name="T23" fmla="*/ 312 h 369"/>
                <a:gd name="T24" fmla="*/ 340 w 539"/>
                <a:gd name="T25" fmla="*/ 312 h 369"/>
                <a:gd name="T26" fmla="*/ 255 w 539"/>
                <a:gd name="T27" fmla="*/ 312 h 369"/>
                <a:gd name="T28" fmla="*/ 199 w 539"/>
                <a:gd name="T29" fmla="*/ 369 h 369"/>
                <a:gd name="T30" fmla="*/ 142 w 539"/>
                <a:gd name="T31" fmla="*/ 312 h 369"/>
                <a:gd name="T32" fmla="*/ 114 w 539"/>
                <a:gd name="T33" fmla="*/ 312 h 369"/>
                <a:gd name="T34" fmla="*/ 85 w 539"/>
                <a:gd name="T35" fmla="*/ 284 h 369"/>
                <a:gd name="T36" fmla="*/ 0 w 539"/>
                <a:gd name="T37" fmla="*/ 284 h 369"/>
                <a:gd name="T38" fmla="*/ 0 w 539"/>
                <a:gd name="T39" fmla="*/ 142 h 369"/>
                <a:gd name="T40" fmla="*/ 57 w 539"/>
                <a:gd name="T41" fmla="*/ 142 h 369"/>
                <a:gd name="T42" fmla="*/ 57 w 539"/>
                <a:gd name="T43" fmla="*/ 85 h 369"/>
                <a:gd name="T44" fmla="*/ 0 w 539"/>
                <a:gd name="T45" fmla="*/ 85 h 369"/>
                <a:gd name="T46" fmla="*/ 0 w 539"/>
                <a:gd name="T47" fmla="*/ 57 h 369"/>
                <a:gd name="T48" fmla="*/ 29 w 539"/>
                <a:gd name="T4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9" h="369">
                  <a:moveTo>
                    <a:pt x="29" y="0"/>
                  </a:moveTo>
                  <a:lnTo>
                    <a:pt x="85" y="29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5" y="142"/>
                  </a:lnTo>
                  <a:lnTo>
                    <a:pt x="511" y="29"/>
                  </a:lnTo>
                  <a:lnTo>
                    <a:pt x="539" y="142"/>
                  </a:lnTo>
                  <a:lnTo>
                    <a:pt x="539" y="199"/>
                  </a:lnTo>
                  <a:lnTo>
                    <a:pt x="454" y="199"/>
                  </a:lnTo>
                  <a:lnTo>
                    <a:pt x="425" y="312"/>
                  </a:lnTo>
                  <a:lnTo>
                    <a:pt x="340" y="312"/>
                  </a:lnTo>
                  <a:lnTo>
                    <a:pt x="255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114" y="312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2" name="Freeform 242">
              <a:extLst>
                <a:ext uri="{FF2B5EF4-FFF2-40B4-BE49-F238E27FC236}">
                  <a16:creationId xmlns:a16="http://schemas.microsoft.com/office/drawing/2014/main" id="{F3A3D82F-BADF-45A9-8FB8-3B1107FD8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2202"/>
              <a:ext cx="652" cy="624"/>
            </a:xfrm>
            <a:custGeom>
              <a:avLst/>
              <a:gdLst>
                <a:gd name="T0" fmla="*/ 28 w 652"/>
                <a:gd name="T1" fmla="*/ 142 h 624"/>
                <a:gd name="T2" fmla="*/ 28 w 652"/>
                <a:gd name="T3" fmla="*/ 198 h 624"/>
                <a:gd name="T4" fmla="*/ 113 w 652"/>
                <a:gd name="T5" fmla="*/ 227 h 624"/>
                <a:gd name="T6" fmla="*/ 198 w 652"/>
                <a:gd name="T7" fmla="*/ 312 h 624"/>
                <a:gd name="T8" fmla="*/ 226 w 652"/>
                <a:gd name="T9" fmla="*/ 283 h 624"/>
                <a:gd name="T10" fmla="*/ 283 w 652"/>
                <a:gd name="T11" fmla="*/ 283 h 624"/>
                <a:gd name="T12" fmla="*/ 340 w 652"/>
                <a:gd name="T13" fmla="*/ 312 h 624"/>
                <a:gd name="T14" fmla="*/ 255 w 652"/>
                <a:gd name="T15" fmla="*/ 482 h 624"/>
                <a:gd name="T16" fmla="*/ 311 w 652"/>
                <a:gd name="T17" fmla="*/ 624 h 624"/>
                <a:gd name="T18" fmla="*/ 425 w 652"/>
                <a:gd name="T19" fmla="*/ 283 h 624"/>
                <a:gd name="T20" fmla="*/ 425 w 652"/>
                <a:gd name="T21" fmla="*/ 255 h 624"/>
                <a:gd name="T22" fmla="*/ 510 w 652"/>
                <a:gd name="T23" fmla="*/ 255 h 624"/>
                <a:gd name="T24" fmla="*/ 538 w 652"/>
                <a:gd name="T25" fmla="*/ 198 h 624"/>
                <a:gd name="T26" fmla="*/ 567 w 652"/>
                <a:gd name="T27" fmla="*/ 227 h 624"/>
                <a:gd name="T28" fmla="*/ 538 w 652"/>
                <a:gd name="T29" fmla="*/ 368 h 624"/>
                <a:gd name="T30" fmla="*/ 453 w 652"/>
                <a:gd name="T31" fmla="*/ 368 h 624"/>
                <a:gd name="T32" fmla="*/ 396 w 652"/>
                <a:gd name="T33" fmla="*/ 510 h 624"/>
                <a:gd name="T34" fmla="*/ 453 w 652"/>
                <a:gd name="T35" fmla="*/ 510 h 624"/>
                <a:gd name="T36" fmla="*/ 510 w 652"/>
                <a:gd name="T37" fmla="*/ 397 h 624"/>
                <a:gd name="T38" fmla="*/ 567 w 652"/>
                <a:gd name="T39" fmla="*/ 397 h 624"/>
                <a:gd name="T40" fmla="*/ 595 w 652"/>
                <a:gd name="T41" fmla="*/ 397 h 624"/>
                <a:gd name="T42" fmla="*/ 652 w 652"/>
                <a:gd name="T43" fmla="*/ 255 h 624"/>
                <a:gd name="T44" fmla="*/ 623 w 652"/>
                <a:gd name="T45" fmla="*/ 255 h 624"/>
                <a:gd name="T46" fmla="*/ 595 w 652"/>
                <a:gd name="T47" fmla="*/ 198 h 624"/>
                <a:gd name="T48" fmla="*/ 595 w 652"/>
                <a:gd name="T49" fmla="*/ 113 h 624"/>
                <a:gd name="T50" fmla="*/ 538 w 652"/>
                <a:gd name="T51" fmla="*/ 85 h 624"/>
                <a:gd name="T52" fmla="*/ 538 w 652"/>
                <a:gd name="T53" fmla="*/ 28 h 624"/>
                <a:gd name="T54" fmla="*/ 311 w 652"/>
                <a:gd name="T55" fmla="*/ 28 h 624"/>
                <a:gd name="T56" fmla="*/ 255 w 652"/>
                <a:gd name="T57" fmla="*/ 85 h 624"/>
                <a:gd name="T58" fmla="*/ 198 w 652"/>
                <a:gd name="T59" fmla="*/ 28 h 624"/>
                <a:gd name="T60" fmla="*/ 170 w 652"/>
                <a:gd name="T61" fmla="*/ 28 h 624"/>
                <a:gd name="T62" fmla="*/ 141 w 652"/>
                <a:gd name="T63" fmla="*/ 0 h 624"/>
                <a:gd name="T64" fmla="*/ 56 w 652"/>
                <a:gd name="T65" fmla="*/ 0 h 624"/>
                <a:gd name="T66" fmla="*/ 28 w 652"/>
                <a:gd name="T67" fmla="*/ 28 h 624"/>
                <a:gd name="T68" fmla="*/ 0 w 652"/>
                <a:gd name="T69" fmla="*/ 28 h 624"/>
                <a:gd name="T70" fmla="*/ 0 w 652"/>
                <a:gd name="T71" fmla="*/ 85 h 624"/>
                <a:gd name="T72" fmla="*/ 28 w 652"/>
                <a:gd name="T73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2" h="624">
                  <a:moveTo>
                    <a:pt x="28" y="142"/>
                  </a:moveTo>
                  <a:lnTo>
                    <a:pt x="28" y="198"/>
                  </a:lnTo>
                  <a:lnTo>
                    <a:pt x="113" y="227"/>
                  </a:lnTo>
                  <a:lnTo>
                    <a:pt x="198" y="312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340" y="312"/>
                  </a:lnTo>
                  <a:lnTo>
                    <a:pt x="255" y="482"/>
                  </a:lnTo>
                  <a:lnTo>
                    <a:pt x="311" y="624"/>
                  </a:lnTo>
                  <a:lnTo>
                    <a:pt x="425" y="283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8" y="198"/>
                  </a:lnTo>
                  <a:lnTo>
                    <a:pt x="567" y="227"/>
                  </a:lnTo>
                  <a:lnTo>
                    <a:pt x="538" y="368"/>
                  </a:lnTo>
                  <a:lnTo>
                    <a:pt x="453" y="368"/>
                  </a:lnTo>
                  <a:lnTo>
                    <a:pt x="396" y="510"/>
                  </a:lnTo>
                  <a:lnTo>
                    <a:pt x="453" y="510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95" y="397"/>
                  </a:lnTo>
                  <a:lnTo>
                    <a:pt x="652" y="255"/>
                  </a:lnTo>
                  <a:lnTo>
                    <a:pt x="623" y="255"/>
                  </a:lnTo>
                  <a:lnTo>
                    <a:pt x="595" y="198"/>
                  </a:lnTo>
                  <a:lnTo>
                    <a:pt x="595" y="113"/>
                  </a:lnTo>
                  <a:lnTo>
                    <a:pt x="538" y="85"/>
                  </a:lnTo>
                  <a:lnTo>
                    <a:pt x="538" y="28"/>
                  </a:lnTo>
                  <a:lnTo>
                    <a:pt x="311" y="28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170" y="28"/>
                  </a:lnTo>
                  <a:lnTo>
                    <a:pt x="141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3" name="Freeform 243">
              <a:extLst>
                <a:ext uri="{FF2B5EF4-FFF2-40B4-BE49-F238E27FC236}">
                  <a16:creationId xmlns:a16="http://schemas.microsoft.com/office/drawing/2014/main" id="{3A4C39F1-CD61-4A35-9D5B-2FF2CED9C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1663"/>
              <a:ext cx="283" cy="255"/>
            </a:xfrm>
            <a:custGeom>
              <a:avLst/>
              <a:gdLst>
                <a:gd name="T0" fmla="*/ 141 w 283"/>
                <a:gd name="T1" fmla="*/ 227 h 255"/>
                <a:gd name="T2" fmla="*/ 56 w 283"/>
                <a:gd name="T3" fmla="*/ 227 h 255"/>
                <a:gd name="T4" fmla="*/ 0 w 283"/>
                <a:gd name="T5" fmla="*/ 255 h 255"/>
                <a:gd name="T6" fmla="*/ 0 w 283"/>
                <a:gd name="T7" fmla="*/ 142 h 255"/>
                <a:gd name="T8" fmla="*/ 56 w 283"/>
                <a:gd name="T9" fmla="*/ 114 h 255"/>
                <a:gd name="T10" fmla="*/ 113 w 283"/>
                <a:gd name="T11" fmla="*/ 114 h 255"/>
                <a:gd name="T12" fmla="*/ 170 w 283"/>
                <a:gd name="T13" fmla="*/ 57 h 255"/>
                <a:gd name="T14" fmla="*/ 198 w 283"/>
                <a:gd name="T15" fmla="*/ 0 h 255"/>
                <a:gd name="T16" fmla="*/ 226 w 283"/>
                <a:gd name="T17" fmla="*/ 57 h 255"/>
                <a:gd name="T18" fmla="*/ 283 w 283"/>
                <a:gd name="T19" fmla="*/ 114 h 255"/>
                <a:gd name="T20" fmla="*/ 255 w 283"/>
                <a:gd name="T21" fmla="*/ 142 h 255"/>
                <a:gd name="T22" fmla="*/ 170 w 283"/>
                <a:gd name="T23" fmla="*/ 142 h 255"/>
                <a:gd name="T24" fmla="*/ 141 w 283"/>
                <a:gd name="T2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55">
                  <a:moveTo>
                    <a:pt x="141" y="227"/>
                  </a:moveTo>
                  <a:lnTo>
                    <a:pt x="56" y="227"/>
                  </a:lnTo>
                  <a:lnTo>
                    <a:pt x="0" y="255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6" y="57"/>
                  </a:lnTo>
                  <a:lnTo>
                    <a:pt x="283" y="114"/>
                  </a:lnTo>
                  <a:lnTo>
                    <a:pt x="255" y="142"/>
                  </a:lnTo>
                  <a:lnTo>
                    <a:pt x="170" y="142"/>
                  </a:lnTo>
                  <a:lnTo>
                    <a:pt x="141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427D36E0-4635-4418-9B6D-268AC682A966}"/>
              </a:ext>
            </a:extLst>
          </p:cNvPr>
          <p:cNvSpPr txBox="1"/>
          <p:nvPr/>
        </p:nvSpPr>
        <p:spPr>
          <a:xfrm>
            <a:off x="7977007" y="345610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名古屋市</a:t>
            </a:r>
          </a:p>
        </p:txBody>
      </p: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AFF1CA08-6E69-4A40-8768-D5581D0FCF4F}"/>
              </a:ext>
            </a:extLst>
          </p:cNvPr>
          <p:cNvGrpSpPr/>
          <p:nvPr/>
        </p:nvGrpSpPr>
        <p:grpSpPr>
          <a:xfrm>
            <a:off x="4165706" y="2134649"/>
            <a:ext cx="720000" cy="430244"/>
            <a:chOff x="6555416" y="4900731"/>
            <a:chExt cx="720000" cy="378515"/>
          </a:xfrm>
        </p:grpSpPr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25C8CB2D-28A4-4A7D-889B-6055B9B8F1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豊田市</a:t>
              </a:r>
            </a:p>
          </p:txBody>
        </p: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A25A914B-07BF-4914-B3E4-0BA7D0C07B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7BAB7933-E622-48EB-942C-082C6AE09FFC}"/>
              </a:ext>
            </a:extLst>
          </p:cNvPr>
          <p:cNvGrpSpPr/>
          <p:nvPr/>
        </p:nvGrpSpPr>
        <p:grpSpPr>
          <a:xfrm>
            <a:off x="5658946" y="2310818"/>
            <a:ext cx="720000" cy="430244"/>
            <a:chOff x="6555416" y="4900731"/>
            <a:chExt cx="720000" cy="378515"/>
          </a:xfrm>
        </p:grpSpPr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7ADBE828-95C3-4345-8D1D-D8D9D4152A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設楽町</a:t>
              </a:r>
            </a:p>
          </p:txBody>
        </p:sp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434DA8E0-0D17-4A0E-AFBF-DDF9C764F1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4EB233E0-BE68-44F0-922D-E66D8FB4F5C1}"/>
              </a:ext>
            </a:extLst>
          </p:cNvPr>
          <p:cNvGrpSpPr/>
          <p:nvPr/>
        </p:nvGrpSpPr>
        <p:grpSpPr>
          <a:xfrm>
            <a:off x="6976018" y="1857813"/>
            <a:ext cx="720000" cy="430244"/>
            <a:chOff x="6555416" y="4900731"/>
            <a:chExt cx="720000" cy="378515"/>
          </a:xfrm>
        </p:grpSpPr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A5B67B41-7F22-4EA6-9900-6CEB506E83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豊根村</a:t>
              </a:r>
            </a:p>
          </p:txBody>
        </p:sp>
        <p:sp>
          <p:nvSpPr>
            <p:cNvPr id="390" name="四角形: 上の 2 つの角を丸める 389">
              <a:extLst>
                <a:ext uri="{FF2B5EF4-FFF2-40B4-BE49-F238E27FC236}">
                  <a16:creationId xmlns:a16="http://schemas.microsoft.com/office/drawing/2014/main" id="{0596E657-6DB6-4195-8012-45CB878C76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1" name="グループ化 390">
            <a:extLst>
              <a:ext uri="{FF2B5EF4-FFF2-40B4-BE49-F238E27FC236}">
                <a16:creationId xmlns:a16="http://schemas.microsoft.com/office/drawing/2014/main" id="{FF79AE84-DEBF-472F-A576-ECB0A31287F9}"/>
              </a:ext>
            </a:extLst>
          </p:cNvPr>
          <p:cNvGrpSpPr/>
          <p:nvPr/>
        </p:nvGrpSpPr>
        <p:grpSpPr>
          <a:xfrm>
            <a:off x="6715959" y="2554099"/>
            <a:ext cx="720000" cy="430244"/>
            <a:chOff x="6555416" y="4900731"/>
            <a:chExt cx="720000" cy="378515"/>
          </a:xfrm>
        </p:grpSpPr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33634EC3-BFF0-483E-9262-BB590CCCB4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東栄町</a:t>
              </a:r>
            </a:p>
          </p:txBody>
        </p:sp>
        <p:sp>
          <p:nvSpPr>
            <p:cNvPr id="393" name="四角形: 上の 2 つの角を丸める 392">
              <a:extLst>
                <a:ext uri="{FF2B5EF4-FFF2-40B4-BE49-F238E27FC236}">
                  <a16:creationId xmlns:a16="http://schemas.microsoft.com/office/drawing/2014/main" id="{F3AE719B-508F-4DCB-9162-F8BF7604DE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04F86168-6B61-4912-94E2-1161DC5B7AC6}"/>
              </a:ext>
            </a:extLst>
          </p:cNvPr>
          <p:cNvGrpSpPr/>
          <p:nvPr/>
        </p:nvGrpSpPr>
        <p:grpSpPr>
          <a:xfrm>
            <a:off x="5658946" y="3577556"/>
            <a:ext cx="720000" cy="430244"/>
            <a:chOff x="6555416" y="4900731"/>
            <a:chExt cx="720000" cy="378515"/>
          </a:xfrm>
        </p:grpSpPr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82526A6F-8F51-4A97-9CE4-FF889897CE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新城市</a:t>
              </a:r>
            </a:p>
          </p:txBody>
        </p:sp>
        <p:sp>
          <p:nvSpPr>
            <p:cNvPr id="396" name="四角形: 上の 2 つの角を丸める 395">
              <a:extLst>
                <a:ext uri="{FF2B5EF4-FFF2-40B4-BE49-F238E27FC236}">
                  <a16:creationId xmlns:a16="http://schemas.microsoft.com/office/drawing/2014/main" id="{3B0B8F0B-3ED7-4C63-8648-30F48CE75A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5F306772-F65B-43CD-859B-6ED7B0C3745B}"/>
              </a:ext>
            </a:extLst>
          </p:cNvPr>
          <p:cNvGrpSpPr/>
          <p:nvPr/>
        </p:nvGrpSpPr>
        <p:grpSpPr>
          <a:xfrm>
            <a:off x="4137796" y="3577556"/>
            <a:ext cx="720000" cy="430244"/>
            <a:chOff x="6555416" y="4900731"/>
            <a:chExt cx="720000" cy="378515"/>
          </a:xfrm>
        </p:grpSpPr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7E7A5137-21E3-42F6-ADBB-C321E09A7A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岡崎市</a:t>
              </a:r>
            </a:p>
          </p:txBody>
        </p:sp>
        <p:sp>
          <p:nvSpPr>
            <p:cNvPr id="399" name="四角形: 上の 2 つの角を丸める 398">
              <a:extLst>
                <a:ext uri="{FF2B5EF4-FFF2-40B4-BE49-F238E27FC236}">
                  <a16:creationId xmlns:a16="http://schemas.microsoft.com/office/drawing/2014/main" id="{DAA8161A-160C-4431-978A-3085A856AE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775E073C-5BAD-40AB-B4C0-7E01A0E1FDF9}"/>
              </a:ext>
            </a:extLst>
          </p:cNvPr>
          <p:cNvGrpSpPr/>
          <p:nvPr/>
        </p:nvGrpSpPr>
        <p:grpSpPr>
          <a:xfrm>
            <a:off x="4643878" y="4391288"/>
            <a:ext cx="720000" cy="430244"/>
            <a:chOff x="6555416" y="4900731"/>
            <a:chExt cx="720000" cy="378515"/>
          </a:xfrm>
        </p:grpSpPr>
        <p:sp>
          <p:nvSpPr>
            <p:cNvPr id="481" name="四角形: 上の 2 つの角を丸める 480">
              <a:extLst>
                <a:ext uri="{FF2B5EF4-FFF2-40B4-BE49-F238E27FC236}">
                  <a16:creationId xmlns:a16="http://schemas.microsoft.com/office/drawing/2014/main" id="{59CAE5E5-E67F-4DE6-9B27-BABCC05114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豊川市</a:t>
              </a:r>
            </a:p>
          </p:txBody>
        </p:sp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79CE3EAF-D9E1-4BA9-ABF5-B5B94A4157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3" name="グループ化 562">
            <a:extLst>
              <a:ext uri="{FF2B5EF4-FFF2-40B4-BE49-F238E27FC236}">
                <a16:creationId xmlns:a16="http://schemas.microsoft.com/office/drawing/2014/main" id="{940EE943-AD52-4027-9AF5-8D3273749D00}"/>
              </a:ext>
            </a:extLst>
          </p:cNvPr>
          <p:cNvGrpSpPr/>
          <p:nvPr/>
        </p:nvGrpSpPr>
        <p:grpSpPr>
          <a:xfrm>
            <a:off x="4937493" y="5322466"/>
            <a:ext cx="720000" cy="430244"/>
            <a:chOff x="6555416" y="4900731"/>
            <a:chExt cx="720000" cy="378515"/>
          </a:xfrm>
        </p:grpSpPr>
        <p:sp>
          <p:nvSpPr>
            <p:cNvPr id="564" name="四角形: 上の 2 つの角を丸める 563">
              <a:extLst>
                <a:ext uri="{FF2B5EF4-FFF2-40B4-BE49-F238E27FC236}">
                  <a16:creationId xmlns:a16="http://schemas.microsoft.com/office/drawing/2014/main" id="{60542970-870D-4D37-AE7F-CF189676AE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豊橋市</a:t>
              </a:r>
            </a:p>
          </p:txBody>
        </p:sp>
        <p:sp>
          <p:nvSpPr>
            <p:cNvPr id="565" name="四角形: 上の 2 つの角を丸める 564">
              <a:extLst>
                <a:ext uri="{FF2B5EF4-FFF2-40B4-BE49-F238E27FC236}">
                  <a16:creationId xmlns:a16="http://schemas.microsoft.com/office/drawing/2014/main" id="{59B5502E-B209-48FD-BD17-DF47810956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83775D8A-07D6-4E52-821E-78E7E92DCFB3}"/>
              </a:ext>
            </a:extLst>
          </p:cNvPr>
          <p:cNvGrpSpPr/>
          <p:nvPr/>
        </p:nvGrpSpPr>
        <p:grpSpPr>
          <a:xfrm>
            <a:off x="3502975" y="5901306"/>
            <a:ext cx="720000" cy="430244"/>
            <a:chOff x="6555416" y="4900731"/>
            <a:chExt cx="720000" cy="378515"/>
          </a:xfrm>
        </p:grpSpPr>
        <p:sp>
          <p:nvSpPr>
            <p:cNvPr id="567" name="四角形: 上の 2 つの角を丸める 566">
              <a:extLst>
                <a:ext uri="{FF2B5EF4-FFF2-40B4-BE49-F238E27FC236}">
                  <a16:creationId xmlns:a16="http://schemas.microsoft.com/office/drawing/2014/main" id="{EA870F24-090E-49C1-8253-83D360C128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田原市</a:t>
              </a:r>
            </a:p>
          </p:txBody>
        </p:sp>
        <p:sp>
          <p:nvSpPr>
            <p:cNvPr id="568" name="四角形: 上の 2 つの角を丸める 567">
              <a:extLst>
                <a:ext uri="{FF2B5EF4-FFF2-40B4-BE49-F238E27FC236}">
                  <a16:creationId xmlns:a16="http://schemas.microsoft.com/office/drawing/2014/main" id="{EE8C6027-DF60-4C28-8457-D6DAE881EB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5" name="グループ化 574">
            <a:extLst>
              <a:ext uri="{FF2B5EF4-FFF2-40B4-BE49-F238E27FC236}">
                <a16:creationId xmlns:a16="http://schemas.microsoft.com/office/drawing/2014/main" id="{4C2F186E-504C-4C77-9956-F1CEE95DEEDB}"/>
              </a:ext>
            </a:extLst>
          </p:cNvPr>
          <p:cNvGrpSpPr/>
          <p:nvPr/>
        </p:nvGrpSpPr>
        <p:grpSpPr>
          <a:xfrm>
            <a:off x="7155015" y="3939646"/>
            <a:ext cx="720000" cy="430244"/>
            <a:chOff x="6555416" y="4900731"/>
            <a:chExt cx="720000" cy="378515"/>
          </a:xfrm>
        </p:grpSpPr>
        <p:sp>
          <p:nvSpPr>
            <p:cNvPr id="576" name="四角形: 上の 2 つの角を丸める 575">
              <a:extLst>
                <a:ext uri="{FF2B5EF4-FFF2-40B4-BE49-F238E27FC236}">
                  <a16:creationId xmlns:a16="http://schemas.microsoft.com/office/drawing/2014/main" id="{675C8F47-8144-48AC-B25E-A81408291B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577" name="四角形: 上の 2 つの角を丸める 576">
              <a:extLst>
                <a:ext uri="{FF2B5EF4-FFF2-40B4-BE49-F238E27FC236}">
                  <a16:creationId xmlns:a16="http://schemas.microsoft.com/office/drawing/2014/main" id="{22BFCAD3-E1FE-4FCF-BDAB-CD59A98BF0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8A44B086-D3E8-490F-AA6D-DD71FA4C7804}"/>
              </a:ext>
            </a:extLst>
          </p:cNvPr>
          <p:cNvGrpSpPr/>
          <p:nvPr/>
        </p:nvGrpSpPr>
        <p:grpSpPr>
          <a:xfrm>
            <a:off x="7935191" y="3797033"/>
            <a:ext cx="720000" cy="430244"/>
            <a:chOff x="6555416" y="4900731"/>
            <a:chExt cx="720000" cy="378515"/>
          </a:xfrm>
        </p:grpSpPr>
        <p:sp>
          <p:nvSpPr>
            <p:cNvPr id="579" name="四角形: 上の 2 つの角を丸める 578">
              <a:extLst>
                <a:ext uri="{FF2B5EF4-FFF2-40B4-BE49-F238E27FC236}">
                  <a16:creationId xmlns:a16="http://schemas.microsoft.com/office/drawing/2014/main" id="{83C32E23-79A2-44E4-9080-F966704085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580" name="四角形: 上の 2 つの角を丸める 579">
              <a:extLst>
                <a:ext uri="{FF2B5EF4-FFF2-40B4-BE49-F238E27FC236}">
                  <a16:creationId xmlns:a16="http://schemas.microsoft.com/office/drawing/2014/main" id="{F957D499-B435-4267-B8F8-47335133BA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1" name="グループ化 580">
            <a:extLst>
              <a:ext uri="{FF2B5EF4-FFF2-40B4-BE49-F238E27FC236}">
                <a16:creationId xmlns:a16="http://schemas.microsoft.com/office/drawing/2014/main" id="{1D9C8A98-69BA-4F40-B6FE-0BB8B385896A}"/>
              </a:ext>
            </a:extLst>
          </p:cNvPr>
          <p:cNvGrpSpPr/>
          <p:nvPr/>
        </p:nvGrpSpPr>
        <p:grpSpPr>
          <a:xfrm>
            <a:off x="8775675" y="3795289"/>
            <a:ext cx="720000" cy="430244"/>
            <a:chOff x="6555416" y="4900731"/>
            <a:chExt cx="720000" cy="378515"/>
          </a:xfrm>
        </p:grpSpPr>
        <p:sp>
          <p:nvSpPr>
            <p:cNvPr id="582" name="四角形: 上の 2 つの角を丸める 581">
              <a:extLst>
                <a:ext uri="{FF2B5EF4-FFF2-40B4-BE49-F238E27FC236}">
                  <a16:creationId xmlns:a16="http://schemas.microsoft.com/office/drawing/2014/main" id="{7F23A9F3-2631-4896-BA25-811C99FC1F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守山区</a:t>
              </a:r>
            </a:p>
          </p:txBody>
        </p:sp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12DD3F7F-E926-4C23-972F-705B684DB0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4" name="グループ化 583">
            <a:extLst>
              <a:ext uri="{FF2B5EF4-FFF2-40B4-BE49-F238E27FC236}">
                <a16:creationId xmlns:a16="http://schemas.microsoft.com/office/drawing/2014/main" id="{07A71A91-1974-4B67-87E2-FD973E841009}"/>
              </a:ext>
            </a:extLst>
          </p:cNvPr>
          <p:cNvGrpSpPr/>
          <p:nvPr/>
        </p:nvGrpSpPr>
        <p:grpSpPr>
          <a:xfrm>
            <a:off x="8161694" y="5340607"/>
            <a:ext cx="720000" cy="430244"/>
            <a:chOff x="6555416" y="4900731"/>
            <a:chExt cx="720000" cy="378515"/>
          </a:xfrm>
        </p:grpSpPr>
        <p:sp>
          <p:nvSpPr>
            <p:cNvPr id="585" name="四角形: 上の 2 つの角を丸める 584">
              <a:extLst>
                <a:ext uri="{FF2B5EF4-FFF2-40B4-BE49-F238E27FC236}">
                  <a16:creationId xmlns:a16="http://schemas.microsoft.com/office/drawing/2014/main" id="{38AE8187-0D6C-486B-96E3-45324D29A1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瑞穂区</a:t>
              </a:r>
            </a:p>
          </p:txBody>
        </p:sp>
        <p:sp>
          <p:nvSpPr>
            <p:cNvPr id="586" name="四角形: 上の 2 つの角を丸める 585">
              <a:extLst>
                <a:ext uri="{FF2B5EF4-FFF2-40B4-BE49-F238E27FC236}">
                  <a16:creationId xmlns:a16="http://schemas.microsoft.com/office/drawing/2014/main" id="{EC7EB17E-40E1-42A8-B3B4-1519032ED6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7" name="グループ化 586">
            <a:extLst>
              <a:ext uri="{FF2B5EF4-FFF2-40B4-BE49-F238E27FC236}">
                <a16:creationId xmlns:a16="http://schemas.microsoft.com/office/drawing/2014/main" id="{54730C27-9818-4B48-9E23-77705A9F031D}"/>
              </a:ext>
            </a:extLst>
          </p:cNvPr>
          <p:cNvGrpSpPr/>
          <p:nvPr/>
        </p:nvGrpSpPr>
        <p:grpSpPr>
          <a:xfrm>
            <a:off x="8933481" y="5346246"/>
            <a:ext cx="720000" cy="430244"/>
            <a:chOff x="6555416" y="4900731"/>
            <a:chExt cx="720000" cy="378515"/>
          </a:xfrm>
        </p:grpSpPr>
        <p:sp>
          <p:nvSpPr>
            <p:cNvPr id="588" name="四角形: 上の 2 つの角を丸める 587">
              <a:extLst>
                <a:ext uri="{FF2B5EF4-FFF2-40B4-BE49-F238E27FC236}">
                  <a16:creationId xmlns:a16="http://schemas.microsoft.com/office/drawing/2014/main" id="{2D49BD94-A05E-486C-9E5A-45815013C2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天白区</a:t>
              </a:r>
            </a:p>
          </p:txBody>
        </p:sp>
        <p:sp>
          <p:nvSpPr>
            <p:cNvPr id="589" name="四角形: 上の 2 つの角を丸める 588">
              <a:extLst>
                <a:ext uri="{FF2B5EF4-FFF2-40B4-BE49-F238E27FC236}">
                  <a16:creationId xmlns:a16="http://schemas.microsoft.com/office/drawing/2014/main" id="{CAF7ACBF-4E99-49CB-BE73-0AFBD5F7C7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57E8A8D1-9DA9-4D34-A749-4045E76F05CE}"/>
              </a:ext>
            </a:extLst>
          </p:cNvPr>
          <p:cNvGrpSpPr/>
          <p:nvPr/>
        </p:nvGrpSpPr>
        <p:grpSpPr>
          <a:xfrm>
            <a:off x="7918413" y="5827168"/>
            <a:ext cx="720000" cy="430244"/>
            <a:chOff x="6555416" y="4900731"/>
            <a:chExt cx="720000" cy="378515"/>
          </a:xfrm>
        </p:grpSpPr>
        <p:sp>
          <p:nvSpPr>
            <p:cNvPr id="591" name="四角形: 上の 2 つの角を丸める 590">
              <a:extLst>
                <a:ext uri="{FF2B5EF4-FFF2-40B4-BE49-F238E27FC236}">
                  <a16:creationId xmlns:a16="http://schemas.microsoft.com/office/drawing/2014/main" id="{3DA13AB6-043A-43B4-9C19-17403189EA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592" name="四角形: 上の 2 つの角を丸める 591">
              <a:extLst>
                <a:ext uri="{FF2B5EF4-FFF2-40B4-BE49-F238E27FC236}">
                  <a16:creationId xmlns:a16="http://schemas.microsoft.com/office/drawing/2014/main" id="{5C43341A-98D9-4E8A-9166-980851B37D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3" name="グループ化 592">
            <a:extLst>
              <a:ext uri="{FF2B5EF4-FFF2-40B4-BE49-F238E27FC236}">
                <a16:creationId xmlns:a16="http://schemas.microsoft.com/office/drawing/2014/main" id="{551CC45C-2D38-4176-A903-2BB86D3A116A}"/>
              </a:ext>
            </a:extLst>
          </p:cNvPr>
          <p:cNvGrpSpPr/>
          <p:nvPr/>
        </p:nvGrpSpPr>
        <p:grpSpPr>
          <a:xfrm>
            <a:off x="8706978" y="5816029"/>
            <a:ext cx="720000" cy="430244"/>
            <a:chOff x="6555416" y="4900731"/>
            <a:chExt cx="720000" cy="378515"/>
          </a:xfrm>
        </p:grpSpPr>
        <p:sp>
          <p:nvSpPr>
            <p:cNvPr id="594" name="四角形: 上の 2 つの角を丸める 593">
              <a:extLst>
                <a:ext uri="{FF2B5EF4-FFF2-40B4-BE49-F238E27FC236}">
                  <a16:creationId xmlns:a16="http://schemas.microsoft.com/office/drawing/2014/main" id="{A942CEF3-912D-492B-BC91-501574BABE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595" name="四角形: 上の 2 つの角を丸める 594">
              <a:extLst>
                <a:ext uri="{FF2B5EF4-FFF2-40B4-BE49-F238E27FC236}">
                  <a16:creationId xmlns:a16="http://schemas.microsoft.com/office/drawing/2014/main" id="{4D8E3B1C-1AD8-42DF-956A-E98D9C5E7C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6A41BCA6-BD87-4456-B018-7F314C5942A8}"/>
              </a:ext>
            </a:extLst>
          </p:cNvPr>
          <p:cNvGrpSpPr/>
          <p:nvPr/>
        </p:nvGrpSpPr>
        <p:grpSpPr>
          <a:xfrm>
            <a:off x="7389906" y="5340607"/>
            <a:ext cx="720000" cy="430244"/>
            <a:chOff x="6555416" y="4900731"/>
            <a:chExt cx="720000" cy="378515"/>
          </a:xfrm>
        </p:grpSpPr>
        <p:sp>
          <p:nvSpPr>
            <p:cNvPr id="597" name="四角形: 上の 2 つの角を丸める 596">
              <a:extLst>
                <a:ext uri="{FF2B5EF4-FFF2-40B4-BE49-F238E27FC236}">
                  <a16:creationId xmlns:a16="http://schemas.microsoft.com/office/drawing/2014/main" id="{6FCCC9D7-412D-49F2-8834-7779B59DC3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熱田区</a:t>
              </a:r>
            </a:p>
          </p:txBody>
        </p:sp>
        <p:sp>
          <p:nvSpPr>
            <p:cNvPr id="598" name="四角形: 上の 2 つの角を丸める 597">
              <a:extLst>
                <a:ext uri="{FF2B5EF4-FFF2-40B4-BE49-F238E27FC236}">
                  <a16:creationId xmlns:a16="http://schemas.microsoft.com/office/drawing/2014/main" id="{5DFB0474-CE26-436B-BE71-BF79956BC8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9" name="グループ化 598">
            <a:extLst>
              <a:ext uri="{FF2B5EF4-FFF2-40B4-BE49-F238E27FC236}">
                <a16:creationId xmlns:a16="http://schemas.microsoft.com/office/drawing/2014/main" id="{45BF2D8B-9EA8-4619-9341-EFCF5878A010}"/>
              </a:ext>
            </a:extLst>
          </p:cNvPr>
          <p:cNvGrpSpPr/>
          <p:nvPr/>
        </p:nvGrpSpPr>
        <p:grpSpPr>
          <a:xfrm>
            <a:off x="6625989" y="4577209"/>
            <a:ext cx="720000" cy="430244"/>
            <a:chOff x="6555416" y="4900731"/>
            <a:chExt cx="720000" cy="378515"/>
          </a:xfrm>
        </p:grpSpPr>
        <p:sp>
          <p:nvSpPr>
            <p:cNvPr id="600" name="四角形: 上の 2 つの角を丸める 599">
              <a:extLst>
                <a:ext uri="{FF2B5EF4-FFF2-40B4-BE49-F238E27FC236}">
                  <a16:creationId xmlns:a16="http://schemas.microsoft.com/office/drawing/2014/main" id="{EB235873-ECEB-436C-BFA8-116BE62CDD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中村区</a:t>
              </a:r>
            </a:p>
          </p:txBody>
        </p:sp>
        <p:sp>
          <p:nvSpPr>
            <p:cNvPr id="601" name="四角形: 上の 2 つの角を丸める 600">
              <a:extLst>
                <a:ext uri="{FF2B5EF4-FFF2-40B4-BE49-F238E27FC236}">
                  <a16:creationId xmlns:a16="http://schemas.microsoft.com/office/drawing/2014/main" id="{AB9A839D-FCAB-436B-836A-BB166C32CC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2" name="グループ化 601">
            <a:extLst>
              <a:ext uri="{FF2B5EF4-FFF2-40B4-BE49-F238E27FC236}">
                <a16:creationId xmlns:a16="http://schemas.microsoft.com/office/drawing/2014/main" id="{12AC68BA-21BA-4B8D-8331-B2BEE000C949}"/>
              </a:ext>
            </a:extLst>
          </p:cNvPr>
          <p:cNvGrpSpPr/>
          <p:nvPr/>
        </p:nvGrpSpPr>
        <p:grpSpPr>
          <a:xfrm>
            <a:off x="6534229" y="5063770"/>
            <a:ext cx="720000" cy="430244"/>
            <a:chOff x="6555416" y="4900731"/>
            <a:chExt cx="720000" cy="378515"/>
          </a:xfrm>
        </p:grpSpPr>
        <p:sp>
          <p:nvSpPr>
            <p:cNvPr id="603" name="四角形: 上の 2 つの角を丸める 602">
              <a:extLst>
                <a:ext uri="{FF2B5EF4-FFF2-40B4-BE49-F238E27FC236}">
                  <a16:creationId xmlns:a16="http://schemas.microsoft.com/office/drawing/2014/main" id="{824713F9-0925-4DAC-86F0-50A68338FD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中川区</a:t>
              </a:r>
            </a:p>
          </p:txBody>
        </p:sp>
        <p:sp>
          <p:nvSpPr>
            <p:cNvPr id="604" name="四角形: 上の 2 つの角を丸める 603">
              <a:extLst>
                <a:ext uri="{FF2B5EF4-FFF2-40B4-BE49-F238E27FC236}">
                  <a16:creationId xmlns:a16="http://schemas.microsoft.com/office/drawing/2014/main" id="{CBBB5B9E-5956-4928-A1A3-A44F10D424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5" name="グループ化 604">
            <a:extLst>
              <a:ext uri="{FF2B5EF4-FFF2-40B4-BE49-F238E27FC236}">
                <a16:creationId xmlns:a16="http://schemas.microsoft.com/office/drawing/2014/main" id="{5320420E-8B5D-42B2-B0BF-486607116DBD}"/>
              </a:ext>
            </a:extLst>
          </p:cNvPr>
          <p:cNvGrpSpPr/>
          <p:nvPr/>
        </p:nvGrpSpPr>
        <p:grpSpPr>
          <a:xfrm>
            <a:off x="6534229" y="5541942"/>
            <a:ext cx="720000" cy="430244"/>
            <a:chOff x="6555416" y="4900731"/>
            <a:chExt cx="720000" cy="378515"/>
          </a:xfrm>
        </p:grpSpPr>
        <p:sp>
          <p:nvSpPr>
            <p:cNvPr id="606" name="四角形: 上の 2 つの角を丸める 605">
              <a:extLst>
                <a:ext uri="{FF2B5EF4-FFF2-40B4-BE49-F238E27FC236}">
                  <a16:creationId xmlns:a16="http://schemas.microsoft.com/office/drawing/2014/main" id="{987839DF-7EA7-482E-A55C-245BCFFD0F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607" name="四角形: 上の 2 つの角を丸める 606">
              <a:extLst>
                <a:ext uri="{FF2B5EF4-FFF2-40B4-BE49-F238E27FC236}">
                  <a16:creationId xmlns:a16="http://schemas.microsoft.com/office/drawing/2014/main" id="{7149862A-929D-4B2B-BF5F-B44E12D110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8" name="グループ化 607">
            <a:extLst>
              <a:ext uri="{FF2B5EF4-FFF2-40B4-BE49-F238E27FC236}">
                <a16:creationId xmlns:a16="http://schemas.microsoft.com/office/drawing/2014/main" id="{6FCBF10D-1AC4-4712-A6F6-446B1987B627}"/>
              </a:ext>
            </a:extLst>
          </p:cNvPr>
          <p:cNvGrpSpPr/>
          <p:nvPr/>
        </p:nvGrpSpPr>
        <p:grpSpPr>
          <a:xfrm>
            <a:off x="7389906" y="4870824"/>
            <a:ext cx="720000" cy="430244"/>
            <a:chOff x="6555416" y="4900731"/>
            <a:chExt cx="720000" cy="378515"/>
          </a:xfrm>
        </p:grpSpPr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DEA98971-5B1F-433D-B9DC-4ADD6890FC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610" name="四角形: 上の 2 つの角を丸める 609">
              <a:extLst>
                <a:ext uri="{FF2B5EF4-FFF2-40B4-BE49-F238E27FC236}">
                  <a16:creationId xmlns:a16="http://schemas.microsoft.com/office/drawing/2014/main" id="{42E70F32-E818-46A2-AE97-10DAA6EE90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1" name="グループ化 610">
            <a:extLst>
              <a:ext uri="{FF2B5EF4-FFF2-40B4-BE49-F238E27FC236}">
                <a16:creationId xmlns:a16="http://schemas.microsoft.com/office/drawing/2014/main" id="{A828977C-3B78-443A-9A06-C290EF9A4689}"/>
              </a:ext>
            </a:extLst>
          </p:cNvPr>
          <p:cNvGrpSpPr/>
          <p:nvPr/>
        </p:nvGrpSpPr>
        <p:grpSpPr>
          <a:xfrm>
            <a:off x="7624798" y="4401040"/>
            <a:ext cx="720000" cy="430244"/>
            <a:chOff x="6555416" y="4900731"/>
            <a:chExt cx="720000" cy="378515"/>
          </a:xfrm>
        </p:grpSpPr>
        <p:sp>
          <p:nvSpPr>
            <p:cNvPr id="612" name="四角形: 上の 2 つの角を丸める 611">
              <a:extLst>
                <a:ext uri="{FF2B5EF4-FFF2-40B4-BE49-F238E27FC236}">
                  <a16:creationId xmlns:a16="http://schemas.microsoft.com/office/drawing/2014/main" id="{9AC3FAD0-E236-47D1-95BE-C55A835CDE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613" name="四角形: 上の 2 つの角を丸める 612">
              <a:extLst>
                <a:ext uri="{FF2B5EF4-FFF2-40B4-BE49-F238E27FC236}">
                  <a16:creationId xmlns:a16="http://schemas.microsoft.com/office/drawing/2014/main" id="{9A6193A5-6719-48C2-A1E0-E17381A7A2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4" name="グループ化 613">
            <a:extLst>
              <a:ext uri="{FF2B5EF4-FFF2-40B4-BE49-F238E27FC236}">
                <a16:creationId xmlns:a16="http://schemas.microsoft.com/office/drawing/2014/main" id="{4D9018B6-3A94-46E8-A7B1-5FDDA9800DF5}"/>
              </a:ext>
            </a:extLst>
          </p:cNvPr>
          <p:cNvGrpSpPr/>
          <p:nvPr/>
        </p:nvGrpSpPr>
        <p:grpSpPr>
          <a:xfrm>
            <a:off x="8161694" y="4870823"/>
            <a:ext cx="720000" cy="430244"/>
            <a:chOff x="6555416" y="4900731"/>
            <a:chExt cx="720000" cy="378515"/>
          </a:xfrm>
        </p:grpSpPr>
        <p:sp>
          <p:nvSpPr>
            <p:cNvPr id="615" name="四角形: 上の 2 つの角を丸める 614">
              <a:extLst>
                <a:ext uri="{FF2B5EF4-FFF2-40B4-BE49-F238E27FC236}">
                  <a16:creationId xmlns:a16="http://schemas.microsoft.com/office/drawing/2014/main" id="{21F8BD2F-A8A9-4AC9-8533-A069E94E96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昭和区</a:t>
              </a:r>
            </a:p>
          </p:txBody>
        </p:sp>
        <p:sp>
          <p:nvSpPr>
            <p:cNvPr id="616" name="四角形: 上の 2 つの角を丸める 615">
              <a:extLst>
                <a:ext uri="{FF2B5EF4-FFF2-40B4-BE49-F238E27FC236}">
                  <a16:creationId xmlns:a16="http://schemas.microsoft.com/office/drawing/2014/main" id="{DD0051CD-42A0-4910-A384-5894812D40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7" name="グループ化 616">
            <a:extLst>
              <a:ext uri="{FF2B5EF4-FFF2-40B4-BE49-F238E27FC236}">
                <a16:creationId xmlns:a16="http://schemas.microsoft.com/office/drawing/2014/main" id="{6B94CB0E-F445-4781-AA32-F4E060445B2C}"/>
              </a:ext>
            </a:extLst>
          </p:cNvPr>
          <p:cNvGrpSpPr/>
          <p:nvPr/>
        </p:nvGrpSpPr>
        <p:grpSpPr>
          <a:xfrm>
            <a:off x="8933481" y="4876462"/>
            <a:ext cx="720000" cy="430244"/>
            <a:chOff x="6555416" y="4900731"/>
            <a:chExt cx="720000" cy="378515"/>
          </a:xfrm>
        </p:grpSpPr>
        <p:sp>
          <p:nvSpPr>
            <p:cNvPr id="618" name="四角形: 上の 2 つの角を丸める 617">
              <a:extLst>
                <a:ext uri="{FF2B5EF4-FFF2-40B4-BE49-F238E27FC236}">
                  <a16:creationId xmlns:a16="http://schemas.microsoft.com/office/drawing/2014/main" id="{00228742-9BE3-431C-BA07-D4B9B6EC0D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名東区</a:t>
              </a:r>
            </a:p>
          </p:txBody>
        </p:sp>
        <p:sp>
          <p:nvSpPr>
            <p:cNvPr id="619" name="四角形: 上の 2 つの角を丸める 618">
              <a:extLst>
                <a:ext uri="{FF2B5EF4-FFF2-40B4-BE49-F238E27FC236}">
                  <a16:creationId xmlns:a16="http://schemas.microsoft.com/office/drawing/2014/main" id="{B9FE8649-DE15-4657-B8D9-A11762C1EE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0" name="グループ化 619">
            <a:extLst>
              <a:ext uri="{FF2B5EF4-FFF2-40B4-BE49-F238E27FC236}">
                <a16:creationId xmlns:a16="http://schemas.microsoft.com/office/drawing/2014/main" id="{36AEDE53-E100-4235-B429-EF4A376B9510}"/>
              </a:ext>
            </a:extLst>
          </p:cNvPr>
          <p:cNvGrpSpPr/>
          <p:nvPr/>
        </p:nvGrpSpPr>
        <p:grpSpPr>
          <a:xfrm>
            <a:off x="8547588" y="4401039"/>
            <a:ext cx="720000" cy="430244"/>
            <a:chOff x="6555416" y="4900731"/>
            <a:chExt cx="720000" cy="378515"/>
          </a:xfrm>
        </p:grpSpPr>
        <p:sp>
          <p:nvSpPr>
            <p:cNvPr id="621" name="四角形: 上の 2 つの角を丸める 620">
              <a:extLst>
                <a:ext uri="{FF2B5EF4-FFF2-40B4-BE49-F238E27FC236}">
                  <a16:creationId xmlns:a16="http://schemas.microsoft.com/office/drawing/2014/main" id="{A417EAEF-AB76-48B3-AAF1-1D11337088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千種区</a:t>
              </a:r>
            </a:p>
          </p:txBody>
        </p:sp>
        <p:sp>
          <p:nvSpPr>
            <p:cNvPr id="622" name="四角形: 上の 2 つの角を丸める 621">
              <a:extLst>
                <a:ext uri="{FF2B5EF4-FFF2-40B4-BE49-F238E27FC236}">
                  <a16:creationId xmlns:a16="http://schemas.microsoft.com/office/drawing/2014/main" id="{AA87C209-1B80-417E-B45E-AC305DC026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12149374-ADE5-4702-B4A3-2173848CEFFD}"/>
              </a:ext>
            </a:extLst>
          </p:cNvPr>
          <p:cNvGrpSpPr/>
          <p:nvPr/>
        </p:nvGrpSpPr>
        <p:grpSpPr>
          <a:xfrm>
            <a:off x="1500835" y="5131870"/>
            <a:ext cx="720000" cy="430244"/>
            <a:chOff x="6555416" y="4900731"/>
            <a:chExt cx="720000" cy="378515"/>
          </a:xfrm>
        </p:grpSpPr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25DF363B-1BC0-495D-A85D-AC88581CC9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627" name="四角形: 上の 2 つの角を丸める 626">
              <a:extLst>
                <a:ext uri="{FF2B5EF4-FFF2-40B4-BE49-F238E27FC236}">
                  <a16:creationId xmlns:a16="http://schemas.microsoft.com/office/drawing/2014/main" id="{EE04AF2D-9190-4732-ABEC-A026D1389A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08C886A3-4F4E-4110-95FF-EDB6F4CE49D1}"/>
              </a:ext>
            </a:extLst>
          </p:cNvPr>
          <p:cNvGrpSpPr/>
          <p:nvPr/>
        </p:nvGrpSpPr>
        <p:grpSpPr>
          <a:xfrm>
            <a:off x="1500835" y="5610042"/>
            <a:ext cx="720000" cy="430244"/>
            <a:chOff x="6555416" y="4900731"/>
            <a:chExt cx="720000" cy="378515"/>
          </a:xfrm>
        </p:grpSpPr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16BC2BB8-9F23-4A34-A80F-9FB6103734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南知多町</a:t>
              </a:r>
            </a:p>
          </p:txBody>
        </p:sp>
        <p:sp>
          <p:nvSpPr>
            <p:cNvPr id="630" name="四角形: 上の 2 つの角を丸める 629">
              <a:extLst>
                <a:ext uri="{FF2B5EF4-FFF2-40B4-BE49-F238E27FC236}">
                  <a16:creationId xmlns:a16="http://schemas.microsoft.com/office/drawing/2014/main" id="{9799487A-E8F8-4E36-A4A4-61E16B4E7D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31" name="テキスト ボックス 630">
            <a:extLst>
              <a:ext uri="{FF2B5EF4-FFF2-40B4-BE49-F238E27FC236}">
                <a16:creationId xmlns:a16="http://schemas.microsoft.com/office/drawing/2014/main" id="{4FE8D826-83FD-42F6-AA38-536678ED7030}"/>
              </a:ext>
            </a:extLst>
          </p:cNvPr>
          <p:cNvSpPr txBox="1"/>
          <p:nvPr/>
        </p:nvSpPr>
        <p:spPr>
          <a:xfrm>
            <a:off x="6748248" y="10238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愛知県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32" name="グループ化 631">
            <a:extLst>
              <a:ext uri="{FF2B5EF4-FFF2-40B4-BE49-F238E27FC236}">
                <a16:creationId xmlns:a16="http://schemas.microsoft.com/office/drawing/2014/main" id="{28F7CA3D-E3B6-4F4C-8CDF-B330060E5AAD}"/>
              </a:ext>
            </a:extLst>
          </p:cNvPr>
          <p:cNvGrpSpPr/>
          <p:nvPr/>
        </p:nvGrpSpPr>
        <p:grpSpPr>
          <a:xfrm>
            <a:off x="3880480" y="4651346"/>
            <a:ext cx="720000" cy="430244"/>
            <a:chOff x="6555416" y="4900731"/>
            <a:chExt cx="720000" cy="378515"/>
          </a:xfrm>
        </p:grpSpPr>
        <p:sp>
          <p:nvSpPr>
            <p:cNvPr id="633" name="四角形: 上の 2 つの角を丸める 632">
              <a:extLst>
                <a:ext uri="{FF2B5EF4-FFF2-40B4-BE49-F238E27FC236}">
                  <a16:creationId xmlns:a16="http://schemas.microsoft.com/office/drawing/2014/main" id="{22649DD4-E843-4A24-B11B-471E1767EA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蒲郡市</a:t>
              </a:r>
            </a:p>
          </p:txBody>
        </p:sp>
        <p:sp>
          <p:nvSpPr>
            <p:cNvPr id="634" name="四角形: 上の 2 つの角を丸める 633">
              <a:extLst>
                <a:ext uri="{FF2B5EF4-FFF2-40B4-BE49-F238E27FC236}">
                  <a16:creationId xmlns:a16="http://schemas.microsoft.com/office/drawing/2014/main" id="{1F0CC115-3202-4379-8915-9088F6A303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5" name="グループ化 634">
            <a:extLst>
              <a:ext uri="{FF2B5EF4-FFF2-40B4-BE49-F238E27FC236}">
                <a16:creationId xmlns:a16="http://schemas.microsoft.com/office/drawing/2014/main" id="{38A76B47-187F-46D7-9993-5D50DDC81ACA}"/>
              </a:ext>
            </a:extLst>
          </p:cNvPr>
          <p:cNvGrpSpPr/>
          <p:nvPr/>
        </p:nvGrpSpPr>
        <p:grpSpPr>
          <a:xfrm>
            <a:off x="3476303" y="4181777"/>
            <a:ext cx="720000" cy="430244"/>
            <a:chOff x="6555416" y="4900731"/>
            <a:chExt cx="720000" cy="378515"/>
          </a:xfrm>
        </p:grpSpPr>
        <p:sp>
          <p:nvSpPr>
            <p:cNvPr id="636" name="四角形: 上の 2 つの角を丸める 635">
              <a:extLst>
                <a:ext uri="{FF2B5EF4-FFF2-40B4-BE49-F238E27FC236}">
                  <a16:creationId xmlns:a16="http://schemas.microsoft.com/office/drawing/2014/main" id="{62D2A9DB-1A14-49E9-B0C7-415CB13539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幸田町</a:t>
              </a:r>
            </a:p>
          </p:txBody>
        </p:sp>
        <p:sp>
          <p:nvSpPr>
            <p:cNvPr id="637" name="四角形: 上の 2 つの角を丸める 636">
              <a:extLst>
                <a:ext uri="{FF2B5EF4-FFF2-40B4-BE49-F238E27FC236}">
                  <a16:creationId xmlns:a16="http://schemas.microsoft.com/office/drawing/2014/main" id="{92BA548F-11CD-4E82-BF6D-0849E35D8B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8" name="グループ化 637">
            <a:extLst>
              <a:ext uri="{FF2B5EF4-FFF2-40B4-BE49-F238E27FC236}">
                <a16:creationId xmlns:a16="http://schemas.microsoft.com/office/drawing/2014/main" id="{6BC2C522-6875-4360-AF79-0F6A551D47C9}"/>
              </a:ext>
            </a:extLst>
          </p:cNvPr>
          <p:cNvGrpSpPr/>
          <p:nvPr/>
        </p:nvGrpSpPr>
        <p:grpSpPr>
          <a:xfrm>
            <a:off x="2746460" y="4862273"/>
            <a:ext cx="720000" cy="430244"/>
            <a:chOff x="6555416" y="4900731"/>
            <a:chExt cx="720000" cy="378515"/>
          </a:xfrm>
        </p:grpSpPr>
        <p:sp>
          <p:nvSpPr>
            <p:cNvPr id="639" name="四角形: 上の 2 つの角を丸める 638">
              <a:extLst>
                <a:ext uri="{FF2B5EF4-FFF2-40B4-BE49-F238E27FC236}">
                  <a16:creationId xmlns:a16="http://schemas.microsoft.com/office/drawing/2014/main" id="{C93F9423-D1D8-4D5D-A11A-0B4E1F23F6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西尾市</a:t>
              </a:r>
            </a:p>
          </p:txBody>
        </p:sp>
        <p:sp>
          <p:nvSpPr>
            <p:cNvPr id="640" name="四角形: 上の 2 つの角を丸める 639">
              <a:extLst>
                <a:ext uri="{FF2B5EF4-FFF2-40B4-BE49-F238E27FC236}">
                  <a16:creationId xmlns:a16="http://schemas.microsoft.com/office/drawing/2014/main" id="{D733C9C8-ABB3-4300-B6E8-6874D86EC2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1" name="グループ化 640">
            <a:extLst>
              <a:ext uri="{FF2B5EF4-FFF2-40B4-BE49-F238E27FC236}">
                <a16:creationId xmlns:a16="http://schemas.microsoft.com/office/drawing/2014/main" id="{1EB27849-594A-4BF6-85DF-42D4DF54B33F}"/>
              </a:ext>
            </a:extLst>
          </p:cNvPr>
          <p:cNvGrpSpPr/>
          <p:nvPr/>
        </p:nvGrpSpPr>
        <p:grpSpPr>
          <a:xfrm>
            <a:off x="1883900" y="4661896"/>
            <a:ext cx="720000" cy="430244"/>
            <a:chOff x="6555416" y="4900731"/>
            <a:chExt cx="720000" cy="378515"/>
          </a:xfrm>
        </p:grpSpPr>
        <p:sp>
          <p:nvSpPr>
            <p:cNvPr id="642" name="四角形: 上の 2 つの角を丸める 641">
              <a:extLst>
                <a:ext uri="{FF2B5EF4-FFF2-40B4-BE49-F238E27FC236}">
                  <a16:creationId xmlns:a16="http://schemas.microsoft.com/office/drawing/2014/main" id="{01A4CAD8-29F5-4DA9-B9E0-B2D0AAC1E3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武豊町</a:t>
              </a:r>
            </a:p>
          </p:txBody>
        </p:sp>
        <p:sp>
          <p:nvSpPr>
            <p:cNvPr id="643" name="四角形: 上の 2 つの角を丸める 642">
              <a:extLst>
                <a:ext uri="{FF2B5EF4-FFF2-40B4-BE49-F238E27FC236}">
                  <a16:creationId xmlns:a16="http://schemas.microsoft.com/office/drawing/2014/main" id="{985EFC4E-21A4-4384-A48B-0979640385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4" name="グループ化 643">
            <a:extLst>
              <a:ext uri="{FF2B5EF4-FFF2-40B4-BE49-F238E27FC236}">
                <a16:creationId xmlns:a16="http://schemas.microsoft.com/office/drawing/2014/main" id="{BE0F363D-24B1-4F8A-98A6-09C53EA60AF2}"/>
              </a:ext>
            </a:extLst>
          </p:cNvPr>
          <p:cNvGrpSpPr/>
          <p:nvPr/>
        </p:nvGrpSpPr>
        <p:grpSpPr>
          <a:xfrm>
            <a:off x="1120502" y="4661896"/>
            <a:ext cx="720000" cy="430244"/>
            <a:chOff x="6555416" y="4900731"/>
            <a:chExt cx="720000" cy="378515"/>
          </a:xfrm>
        </p:grpSpPr>
        <p:sp>
          <p:nvSpPr>
            <p:cNvPr id="645" name="四角形: 上の 2 つの角を丸める 644">
              <a:extLst>
                <a:ext uri="{FF2B5EF4-FFF2-40B4-BE49-F238E27FC236}">
                  <a16:creationId xmlns:a16="http://schemas.microsoft.com/office/drawing/2014/main" id="{36E430CA-6723-4A34-95A5-F2BC1B94EC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常滑市</a:t>
              </a:r>
            </a:p>
          </p:txBody>
        </p:sp>
        <p:sp>
          <p:nvSpPr>
            <p:cNvPr id="646" name="四角形: 上の 2 つの角を丸める 645">
              <a:extLst>
                <a:ext uri="{FF2B5EF4-FFF2-40B4-BE49-F238E27FC236}">
                  <a16:creationId xmlns:a16="http://schemas.microsoft.com/office/drawing/2014/main" id="{BD1F8EA3-3CCD-49DF-9BF2-FFE15B0AFF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7" name="グループ化 646">
            <a:extLst>
              <a:ext uri="{FF2B5EF4-FFF2-40B4-BE49-F238E27FC236}">
                <a16:creationId xmlns:a16="http://schemas.microsoft.com/office/drawing/2014/main" id="{779B936C-1831-4704-A70C-E6FE518E5F01}"/>
              </a:ext>
            </a:extLst>
          </p:cNvPr>
          <p:cNvGrpSpPr/>
          <p:nvPr/>
        </p:nvGrpSpPr>
        <p:grpSpPr>
          <a:xfrm>
            <a:off x="2429184" y="4199329"/>
            <a:ext cx="720000" cy="430244"/>
            <a:chOff x="6555416" y="4900731"/>
            <a:chExt cx="720000" cy="378515"/>
          </a:xfrm>
        </p:grpSpPr>
        <p:sp>
          <p:nvSpPr>
            <p:cNvPr id="648" name="四角形: 上の 2 つの角を丸める 647">
              <a:extLst>
                <a:ext uri="{FF2B5EF4-FFF2-40B4-BE49-F238E27FC236}">
                  <a16:creationId xmlns:a16="http://schemas.microsoft.com/office/drawing/2014/main" id="{86675B68-9639-4A1C-9DF3-B2B5377CB5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碧南市</a:t>
              </a:r>
            </a:p>
          </p:txBody>
        </p:sp>
        <p:sp>
          <p:nvSpPr>
            <p:cNvPr id="649" name="四角形: 上の 2 つの角を丸める 648">
              <a:extLst>
                <a:ext uri="{FF2B5EF4-FFF2-40B4-BE49-F238E27FC236}">
                  <a16:creationId xmlns:a16="http://schemas.microsoft.com/office/drawing/2014/main" id="{A98817FD-A6C6-4F24-8AA4-245170FAF6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0" name="グループ化 649">
            <a:extLst>
              <a:ext uri="{FF2B5EF4-FFF2-40B4-BE49-F238E27FC236}">
                <a16:creationId xmlns:a16="http://schemas.microsoft.com/office/drawing/2014/main" id="{F0DA848D-2853-4FE8-BB87-C86DB8AAA96D}"/>
              </a:ext>
            </a:extLst>
          </p:cNvPr>
          <p:cNvGrpSpPr/>
          <p:nvPr/>
        </p:nvGrpSpPr>
        <p:grpSpPr>
          <a:xfrm>
            <a:off x="1665786" y="4199329"/>
            <a:ext cx="720000" cy="430244"/>
            <a:chOff x="6555416" y="4900731"/>
            <a:chExt cx="720000" cy="378515"/>
          </a:xfrm>
        </p:grpSpPr>
        <p:sp>
          <p:nvSpPr>
            <p:cNvPr id="651" name="四角形: 上の 2 つの角を丸める 650">
              <a:extLst>
                <a:ext uri="{FF2B5EF4-FFF2-40B4-BE49-F238E27FC236}">
                  <a16:creationId xmlns:a16="http://schemas.microsoft.com/office/drawing/2014/main" id="{2F3093F4-0989-444A-936A-FF387C433F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半田市</a:t>
              </a:r>
            </a:p>
          </p:txBody>
        </p:sp>
        <p:sp>
          <p:nvSpPr>
            <p:cNvPr id="652" name="四角形: 上の 2 つの角を丸める 651">
              <a:extLst>
                <a:ext uri="{FF2B5EF4-FFF2-40B4-BE49-F238E27FC236}">
                  <a16:creationId xmlns:a16="http://schemas.microsoft.com/office/drawing/2014/main" id="{AD4AB158-D4AA-48E4-9EA4-FCD6EEFD01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3" name="グループ化 652">
            <a:extLst>
              <a:ext uri="{FF2B5EF4-FFF2-40B4-BE49-F238E27FC236}">
                <a16:creationId xmlns:a16="http://schemas.microsoft.com/office/drawing/2014/main" id="{269BC157-BD1A-43C1-A4ED-2A05FDE637D8}"/>
              </a:ext>
            </a:extLst>
          </p:cNvPr>
          <p:cNvGrpSpPr/>
          <p:nvPr/>
        </p:nvGrpSpPr>
        <p:grpSpPr>
          <a:xfrm>
            <a:off x="3561997" y="1203471"/>
            <a:ext cx="720000" cy="430244"/>
            <a:chOff x="6555416" y="4900731"/>
            <a:chExt cx="720000" cy="378515"/>
          </a:xfrm>
        </p:grpSpPr>
        <p:sp>
          <p:nvSpPr>
            <p:cNvPr id="654" name="四角形: 上の 2 つの角を丸める 653">
              <a:extLst>
                <a:ext uri="{FF2B5EF4-FFF2-40B4-BE49-F238E27FC236}">
                  <a16:creationId xmlns:a16="http://schemas.microsoft.com/office/drawing/2014/main" id="{9C1044BD-20A5-4423-82E1-ACE668E074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瀬戸市</a:t>
              </a:r>
            </a:p>
          </p:txBody>
        </p:sp>
        <p:sp>
          <p:nvSpPr>
            <p:cNvPr id="655" name="四角形: 上の 2 つの角を丸める 654">
              <a:extLst>
                <a:ext uri="{FF2B5EF4-FFF2-40B4-BE49-F238E27FC236}">
                  <a16:creationId xmlns:a16="http://schemas.microsoft.com/office/drawing/2014/main" id="{DC25964E-5AA8-4523-8066-6BB8B72E8A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" name="グループ化 655">
            <a:extLst>
              <a:ext uri="{FF2B5EF4-FFF2-40B4-BE49-F238E27FC236}">
                <a16:creationId xmlns:a16="http://schemas.microsoft.com/office/drawing/2014/main" id="{C70DB665-21AD-497E-B9A3-567D4711D587}"/>
              </a:ext>
            </a:extLst>
          </p:cNvPr>
          <p:cNvGrpSpPr/>
          <p:nvPr/>
        </p:nvGrpSpPr>
        <p:grpSpPr>
          <a:xfrm>
            <a:off x="3125291" y="713583"/>
            <a:ext cx="720000" cy="430244"/>
            <a:chOff x="6555416" y="4900731"/>
            <a:chExt cx="720000" cy="378515"/>
          </a:xfrm>
        </p:grpSpPr>
        <p:sp>
          <p:nvSpPr>
            <p:cNvPr id="657" name="四角形: 上の 2 つの角を丸める 656">
              <a:extLst>
                <a:ext uri="{FF2B5EF4-FFF2-40B4-BE49-F238E27FC236}">
                  <a16:creationId xmlns:a16="http://schemas.microsoft.com/office/drawing/2014/main" id="{3CF79C45-34C7-444D-84BB-3DDD82E6FF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春日井市</a:t>
              </a:r>
            </a:p>
          </p:txBody>
        </p:sp>
        <p:sp>
          <p:nvSpPr>
            <p:cNvPr id="658" name="四角形: 上の 2 つの角を丸める 657">
              <a:extLst>
                <a:ext uri="{FF2B5EF4-FFF2-40B4-BE49-F238E27FC236}">
                  <a16:creationId xmlns:a16="http://schemas.microsoft.com/office/drawing/2014/main" id="{B78B483B-4307-451A-996A-2C54D216EC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F1538B45-D2D7-4F06-9185-41814D44306D}"/>
              </a:ext>
            </a:extLst>
          </p:cNvPr>
          <p:cNvGrpSpPr/>
          <p:nvPr/>
        </p:nvGrpSpPr>
        <p:grpSpPr>
          <a:xfrm>
            <a:off x="2135066" y="3729546"/>
            <a:ext cx="720000" cy="430244"/>
            <a:chOff x="6555416" y="4900731"/>
            <a:chExt cx="720000" cy="378515"/>
          </a:xfrm>
        </p:grpSpPr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01D93ED1-7B0D-4F71-A852-558BA2F98A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高浜市</a:t>
              </a:r>
            </a:p>
          </p:txBody>
        </p:sp>
        <p:sp>
          <p:nvSpPr>
            <p:cNvPr id="661" name="四角形: 上の 2 つの角を丸める 660">
              <a:extLst>
                <a:ext uri="{FF2B5EF4-FFF2-40B4-BE49-F238E27FC236}">
                  <a16:creationId xmlns:a16="http://schemas.microsoft.com/office/drawing/2014/main" id="{3AC80668-1838-42B8-BF51-AF8F734895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2" name="グループ化 661">
            <a:extLst>
              <a:ext uri="{FF2B5EF4-FFF2-40B4-BE49-F238E27FC236}">
                <a16:creationId xmlns:a16="http://schemas.microsoft.com/office/drawing/2014/main" id="{5392678E-7E92-4395-8B1D-59A3B6764AAD}"/>
              </a:ext>
            </a:extLst>
          </p:cNvPr>
          <p:cNvGrpSpPr/>
          <p:nvPr/>
        </p:nvGrpSpPr>
        <p:grpSpPr>
          <a:xfrm>
            <a:off x="1371668" y="3729546"/>
            <a:ext cx="720000" cy="430244"/>
            <a:chOff x="6555416" y="4900731"/>
            <a:chExt cx="720000" cy="378515"/>
          </a:xfrm>
        </p:grpSpPr>
        <p:sp>
          <p:nvSpPr>
            <p:cNvPr id="663" name="四角形: 上の 2 つの角を丸める 662">
              <a:extLst>
                <a:ext uri="{FF2B5EF4-FFF2-40B4-BE49-F238E27FC236}">
                  <a16:creationId xmlns:a16="http://schemas.microsoft.com/office/drawing/2014/main" id="{D33BF3E4-4D00-4452-8D40-321915E760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阿久比町</a:t>
              </a:r>
            </a:p>
          </p:txBody>
        </p:sp>
        <p:sp>
          <p:nvSpPr>
            <p:cNvPr id="664" name="四角形: 上の 2 つの角を丸める 663">
              <a:extLst>
                <a:ext uri="{FF2B5EF4-FFF2-40B4-BE49-F238E27FC236}">
                  <a16:creationId xmlns:a16="http://schemas.microsoft.com/office/drawing/2014/main" id="{70BFB7A8-5ED2-4F28-B6E5-88E5D70131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5" name="グループ化 664">
            <a:extLst>
              <a:ext uri="{FF2B5EF4-FFF2-40B4-BE49-F238E27FC236}">
                <a16:creationId xmlns:a16="http://schemas.microsoft.com/office/drawing/2014/main" id="{B64C3DFF-7BED-44F6-AAB4-652AEF68F124}"/>
              </a:ext>
            </a:extLst>
          </p:cNvPr>
          <p:cNvGrpSpPr/>
          <p:nvPr/>
        </p:nvGrpSpPr>
        <p:grpSpPr>
          <a:xfrm>
            <a:off x="2890075" y="3729546"/>
            <a:ext cx="720000" cy="430244"/>
            <a:chOff x="6555416" y="4900731"/>
            <a:chExt cx="720000" cy="378515"/>
          </a:xfrm>
        </p:grpSpPr>
        <p:sp>
          <p:nvSpPr>
            <p:cNvPr id="666" name="四角形: 上の 2 つの角を丸める 665">
              <a:extLst>
                <a:ext uri="{FF2B5EF4-FFF2-40B4-BE49-F238E27FC236}">
                  <a16:creationId xmlns:a16="http://schemas.microsoft.com/office/drawing/2014/main" id="{CD666619-B7BE-45C1-AEDE-0973734F0C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安城市</a:t>
              </a:r>
            </a:p>
          </p:txBody>
        </p:sp>
        <p:sp>
          <p:nvSpPr>
            <p:cNvPr id="667" name="四角形: 上の 2 つの角を丸める 666">
              <a:extLst>
                <a:ext uri="{FF2B5EF4-FFF2-40B4-BE49-F238E27FC236}">
                  <a16:creationId xmlns:a16="http://schemas.microsoft.com/office/drawing/2014/main" id="{9DECF30C-04C9-4573-9EA6-374739B8E7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8" name="グループ化 667">
            <a:extLst>
              <a:ext uri="{FF2B5EF4-FFF2-40B4-BE49-F238E27FC236}">
                <a16:creationId xmlns:a16="http://schemas.microsoft.com/office/drawing/2014/main" id="{678F4212-8D1D-4655-BCE7-107F19C86F56}"/>
              </a:ext>
            </a:extLst>
          </p:cNvPr>
          <p:cNvGrpSpPr/>
          <p:nvPr/>
        </p:nvGrpSpPr>
        <p:grpSpPr>
          <a:xfrm>
            <a:off x="1866619" y="3268151"/>
            <a:ext cx="720000" cy="430244"/>
            <a:chOff x="6555416" y="4900731"/>
            <a:chExt cx="720000" cy="378515"/>
          </a:xfrm>
        </p:grpSpPr>
        <p:sp>
          <p:nvSpPr>
            <p:cNvPr id="669" name="四角形: 上の 2 つの角を丸める 668">
              <a:extLst>
                <a:ext uri="{FF2B5EF4-FFF2-40B4-BE49-F238E27FC236}">
                  <a16:creationId xmlns:a16="http://schemas.microsoft.com/office/drawing/2014/main" id="{3F00090B-7B70-4445-BDBF-1EC7ABB78D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東浦町</a:t>
              </a:r>
            </a:p>
          </p:txBody>
        </p:sp>
        <p:sp>
          <p:nvSpPr>
            <p:cNvPr id="670" name="四角形: 上の 2 つの角を丸める 669">
              <a:extLst>
                <a:ext uri="{FF2B5EF4-FFF2-40B4-BE49-F238E27FC236}">
                  <a16:creationId xmlns:a16="http://schemas.microsoft.com/office/drawing/2014/main" id="{11CB89AB-D71D-40F8-B3ED-77C9CDA213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1" name="グループ化 670">
            <a:extLst>
              <a:ext uri="{FF2B5EF4-FFF2-40B4-BE49-F238E27FC236}">
                <a16:creationId xmlns:a16="http://schemas.microsoft.com/office/drawing/2014/main" id="{BDD8B5E7-85DD-4977-AD20-32C761FDA583}"/>
              </a:ext>
            </a:extLst>
          </p:cNvPr>
          <p:cNvGrpSpPr/>
          <p:nvPr/>
        </p:nvGrpSpPr>
        <p:grpSpPr>
          <a:xfrm>
            <a:off x="1103221" y="3268151"/>
            <a:ext cx="720000" cy="430244"/>
            <a:chOff x="6555416" y="4900731"/>
            <a:chExt cx="720000" cy="378515"/>
          </a:xfrm>
        </p:grpSpPr>
        <p:sp>
          <p:nvSpPr>
            <p:cNvPr id="672" name="四角形: 上の 2 つの角を丸める 671">
              <a:extLst>
                <a:ext uri="{FF2B5EF4-FFF2-40B4-BE49-F238E27FC236}">
                  <a16:creationId xmlns:a16="http://schemas.microsoft.com/office/drawing/2014/main" id="{6867A1AC-8FF5-479A-B8A7-561348F3A0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知多市</a:t>
              </a:r>
            </a:p>
          </p:txBody>
        </p:sp>
        <p:sp>
          <p:nvSpPr>
            <p:cNvPr id="673" name="四角形: 上の 2 つの角を丸める 672">
              <a:extLst>
                <a:ext uri="{FF2B5EF4-FFF2-40B4-BE49-F238E27FC236}">
                  <a16:creationId xmlns:a16="http://schemas.microsoft.com/office/drawing/2014/main" id="{9507032C-F4A4-42E1-B48B-F0080998C5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4" name="グループ化 673">
            <a:extLst>
              <a:ext uri="{FF2B5EF4-FFF2-40B4-BE49-F238E27FC236}">
                <a16:creationId xmlns:a16="http://schemas.microsoft.com/office/drawing/2014/main" id="{76106FC0-8C50-4B9E-B4FB-470EA75DBFBA}"/>
              </a:ext>
            </a:extLst>
          </p:cNvPr>
          <p:cNvGrpSpPr/>
          <p:nvPr/>
        </p:nvGrpSpPr>
        <p:grpSpPr>
          <a:xfrm>
            <a:off x="2621628" y="3268151"/>
            <a:ext cx="720000" cy="430244"/>
            <a:chOff x="6555416" y="4900731"/>
            <a:chExt cx="720000" cy="378515"/>
          </a:xfrm>
        </p:grpSpPr>
        <p:sp>
          <p:nvSpPr>
            <p:cNvPr id="675" name="四角形: 上の 2 つの角を丸める 674">
              <a:extLst>
                <a:ext uri="{FF2B5EF4-FFF2-40B4-BE49-F238E27FC236}">
                  <a16:creationId xmlns:a16="http://schemas.microsoft.com/office/drawing/2014/main" id="{16E7BCC2-62BA-4BCC-8C64-3FBECF662C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知立市</a:t>
              </a:r>
            </a:p>
          </p:txBody>
        </p:sp>
        <p:sp>
          <p:nvSpPr>
            <p:cNvPr id="676" name="四角形: 上の 2 つの角を丸める 675">
              <a:extLst>
                <a:ext uri="{FF2B5EF4-FFF2-40B4-BE49-F238E27FC236}">
                  <a16:creationId xmlns:a16="http://schemas.microsoft.com/office/drawing/2014/main" id="{1B374816-48F6-4C71-B488-3733DDCE27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7" name="グループ化 676">
            <a:extLst>
              <a:ext uri="{FF2B5EF4-FFF2-40B4-BE49-F238E27FC236}">
                <a16:creationId xmlns:a16="http://schemas.microsoft.com/office/drawing/2014/main" id="{3D2E8885-4E7C-451E-9E43-26CB808C6131}"/>
              </a:ext>
            </a:extLst>
          </p:cNvPr>
          <p:cNvGrpSpPr/>
          <p:nvPr/>
        </p:nvGrpSpPr>
        <p:grpSpPr>
          <a:xfrm>
            <a:off x="2613240" y="2806757"/>
            <a:ext cx="720000" cy="430244"/>
            <a:chOff x="6555416" y="4900731"/>
            <a:chExt cx="720000" cy="378515"/>
          </a:xfrm>
        </p:grpSpPr>
        <p:sp>
          <p:nvSpPr>
            <p:cNvPr id="678" name="四角形: 上の 2 つの角を丸める 677">
              <a:extLst>
                <a:ext uri="{FF2B5EF4-FFF2-40B4-BE49-F238E27FC236}">
                  <a16:creationId xmlns:a16="http://schemas.microsoft.com/office/drawing/2014/main" id="{B2ED9346-54C9-4F1D-BD65-42EA50B81E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大府市</a:t>
              </a:r>
            </a:p>
          </p:txBody>
        </p:sp>
        <p:sp>
          <p:nvSpPr>
            <p:cNvPr id="679" name="四角形: 上の 2 つの角を丸める 678">
              <a:extLst>
                <a:ext uri="{FF2B5EF4-FFF2-40B4-BE49-F238E27FC236}">
                  <a16:creationId xmlns:a16="http://schemas.microsoft.com/office/drawing/2014/main" id="{B0C75D6E-B71C-4158-8C19-7CB8B775DB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0" name="グループ化 679">
            <a:extLst>
              <a:ext uri="{FF2B5EF4-FFF2-40B4-BE49-F238E27FC236}">
                <a16:creationId xmlns:a16="http://schemas.microsoft.com/office/drawing/2014/main" id="{28E7FE60-5D55-4CD7-B5BC-8B2E2D9FEF7A}"/>
              </a:ext>
            </a:extLst>
          </p:cNvPr>
          <p:cNvGrpSpPr/>
          <p:nvPr/>
        </p:nvGrpSpPr>
        <p:grpSpPr>
          <a:xfrm>
            <a:off x="1866620" y="2806757"/>
            <a:ext cx="720000" cy="430244"/>
            <a:chOff x="6555416" y="4900731"/>
            <a:chExt cx="720000" cy="378515"/>
          </a:xfrm>
        </p:grpSpPr>
        <p:sp>
          <p:nvSpPr>
            <p:cNvPr id="681" name="四角形: 上の 2 つの角を丸める 680">
              <a:extLst>
                <a:ext uri="{FF2B5EF4-FFF2-40B4-BE49-F238E27FC236}">
                  <a16:creationId xmlns:a16="http://schemas.microsoft.com/office/drawing/2014/main" id="{1BA014AE-DA30-4A8A-A819-36B5DDDDB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東海市</a:t>
              </a:r>
            </a:p>
          </p:txBody>
        </p:sp>
        <p:sp>
          <p:nvSpPr>
            <p:cNvPr id="682" name="四角形: 上の 2 つの角を丸める 681">
              <a:extLst>
                <a:ext uri="{FF2B5EF4-FFF2-40B4-BE49-F238E27FC236}">
                  <a16:creationId xmlns:a16="http://schemas.microsoft.com/office/drawing/2014/main" id="{441EAA7C-34D1-4308-A37D-F82A007520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3" name="グループ化 682">
            <a:extLst>
              <a:ext uri="{FF2B5EF4-FFF2-40B4-BE49-F238E27FC236}">
                <a16:creationId xmlns:a16="http://schemas.microsoft.com/office/drawing/2014/main" id="{628BEF38-A8F4-49B7-A643-EF043F7DE639}"/>
              </a:ext>
            </a:extLst>
          </p:cNvPr>
          <p:cNvGrpSpPr/>
          <p:nvPr/>
        </p:nvGrpSpPr>
        <p:grpSpPr>
          <a:xfrm>
            <a:off x="3368249" y="2806757"/>
            <a:ext cx="720000" cy="430244"/>
            <a:chOff x="6555416" y="4900731"/>
            <a:chExt cx="720000" cy="378515"/>
          </a:xfrm>
        </p:grpSpPr>
        <p:sp>
          <p:nvSpPr>
            <p:cNvPr id="684" name="四角形: 上の 2 つの角を丸める 683">
              <a:extLst>
                <a:ext uri="{FF2B5EF4-FFF2-40B4-BE49-F238E27FC236}">
                  <a16:creationId xmlns:a16="http://schemas.microsoft.com/office/drawing/2014/main" id="{E1C59E28-80BF-4693-A93A-D05608B78B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豊明市</a:t>
              </a:r>
            </a:p>
          </p:txBody>
        </p:sp>
        <p:sp>
          <p:nvSpPr>
            <p:cNvPr id="685" name="四角形: 上の 2 つの角を丸める 684">
              <a:extLst>
                <a:ext uri="{FF2B5EF4-FFF2-40B4-BE49-F238E27FC236}">
                  <a16:creationId xmlns:a16="http://schemas.microsoft.com/office/drawing/2014/main" id="{D2A382A4-3E66-4B55-BC72-0F7399CD0D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6" name="グループ化 685">
            <a:extLst>
              <a:ext uri="{FF2B5EF4-FFF2-40B4-BE49-F238E27FC236}">
                <a16:creationId xmlns:a16="http://schemas.microsoft.com/office/drawing/2014/main" id="{DB05CD1E-01A7-4983-9F91-5D0F78215326}"/>
              </a:ext>
            </a:extLst>
          </p:cNvPr>
          <p:cNvGrpSpPr/>
          <p:nvPr/>
        </p:nvGrpSpPr>
        <p:grpSpPr>
          <a:xfrm>
            <a:off x="3368249" y="3268152"/>
            <a:ext cx="720000" cy="430244"/>
            <a:chOff x="6555416" y="4900731"/>
            <a:chExt cx="720000" cy="378515"/>
          </a:xfrm>
        </p:grpSpPr>
        <p:sp>
          <p:nvSpPr>
            <p:cNvPr id="687" name="四角形: 上の 2 つの角を丸める 686">
              <a:extLst>
                <a:ext uri="{FF2B5EF4-FFF2-40B4-BE49-F238E27FC236}">
                  <a16:creationId xmlns:a16="http://schemas.microsoft.com/office/drawing/2014/main" id="{C7436870-D0AE-430B-85A0-2C8381536D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刈谷市</a:t>
              </a:r>
            </a:p>
          </p:txBody>
        </p:sp>
        <p:sp>
          <p:nvSpPr>
            <p:cNvPr id="688" name="四角形: 上の 2 つの角を丸める 687">
              <a:extLst>
                <a:ext uri="{FF2B5EF4-FFF2-40B4-BE49-F238E27FC236}">
                  <a16:creationId xmlns:a16="http://schemas.microsoft.com/office/drawing/2014/main" id="{523A9D20-3C03-43FA-97FE-4A56082AD8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3602BBBD-EC2E-46C6-A95C-5F9E4E6767DF}"/>
              </a:ext>
            </a:extLst>
          </p:cNvPr>
          <p:cNvGrpSpPr/>
          <p:nvPr/>
        </p:nvGrpSpPr>
        <p:grpSpPr>
          <a:xfrm>
            <a:off x="1557189" y="240475"/>
            <a:ext cx="720000" cy="430244"/>
            <a:chOff x="6555416" y="4900731"/>
            <a:chExt cx="720000" cy="378515"/>
          </a:xfrm>
        </p:grpSpPr>
        <p:sp>
          <p:nvSpPr>
            <p:cNvPr id="690" name="四角形: 上の 2 つの角を丸める 689">
              <a:extLst>
                <a:ext uri="{FF2B5EF4-FFF2-40B4-BE49-F238E27FC236}">
                  <a16:creationId xmlns:a16="http://schemas.microsoft.com/office/drawing/2014/main" id="{38ADE4D3-916B-4B3C-81AB-4CF5DA5F9C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扶桑町</a:t>
              </a:r>
            </a:p>
          </p:txBody>
        </p:sp>
        <p:sp>
          <p:nvSpPr>
            <p:cNvPr id="691" name="四角形: 上の 2 つの角を丸める 690">
              <a:extLst>
                <a:ext uri="{FF2B5EF4-FFF2-40B4-BE49-F238E27FC236}">
                  <a16:creationId xmlns:a16="http://schemas.microsoft.com/office/drawing/2014/main" id="{85FFB22C-373B-4048-9812-409FE945D5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2" name="グループ化 691">
            <a:extLst>
              <a:ext uri="{FF2B5EF4-FFF2-40B4-BE49-F238E27FC236}">
                <a16:creationId xmlns:a16="http://schemas.microsoft.com/office/drawing/2014/main" id="{ABE374C8-5F38-46D9-BB36-A468A315B7C2}"/>
              </a:ext>
            </a:extLst>
          </p:cNvPr>
          <p:cNvGrpSpPr/>
          <p:nvPr/>
        </p:nvGrpSpPr>
        <p:grpSpPr>
          <a:xfrm>
            <a:off x="806374" y="240475"/>
            <a:ext cx="720000" cy="430244"/>
            <a:chOff x="6555416" y="4900731"/>
            <a:chExt cx="720000" cy="378515"/>
          </a:xfrm>
        </p:grpSpPr>
        <p:sp>
          <p:nvSpPr>
            <p:cNvPr id="693" name="四角形: 上の 2 つの角を丸める 692">
              <a:extLst>
                <a:ext uri="{FF2B5EF4-FFF2-40B4-BE49-F238E27FC236}">
                  <a16:creationId xmlns:a16="http://schemas.microsoft.com/office/drawing/2014/main" id="{CBD332A9-B988-478D-A98A-7EF1D10960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江南市</a:t>
              </a:r>
            </a:p>
          </p:txBody>
        </p:sp>
        <p:sp>
          <p:nvSpPr>
            <p:cNvPr id="694" name="四角形: 上の 2 つの角を丸める 693">
              <a:extLst>
                <a:ext uri="{FF2B5EF4-FFF2-40B4-BE49-F238E27FC236}">
                  <a16:creationId xmlns:a16="http://schemas.microsoft.com/office/drawing/2014/main" id="{4282C48C-75B8-42D2-B34E-371CE3CE18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5" name="グループ化 694">
            <a:extLst>
              <a:ext uri="{FF2B5EF4-FFF2-40B4-BE49-F238E27FC236}">
                <a16:creationId xmlns:a16="http://schemas.microsoft.com/office/drawing/2014/main" id="{EC90645E-F0D1-465F-B563-4C803DE8B22A}"/>
              </a:ext>
            </a:extLst>
          </p:cNvPr>
          <p:cNvGrpSpPr/>
          <p:nvPr/>
        </p:nvGrpSpPr>
        <p:grpSpPr>
          <a:xfrm>
            <a:off x="2308003" y="240475"/>
            <a:ext cx="720000" cy="430244"/>
            <a:chOff x="6555416" y="4900731"/>
            <a:chExt cx="720000" cy="378515"/>
          </a:xfrm>
        </p:grpSpPr>
        <p:sp>
          <p:nvSpPr>
            <p:cNvPr id="696" name="四角形: 上の 2 つの角を丸める 695">
              <a:extLst>
                <a:ext uri="{FF2B5EF4-FFF2-40B4-BE49-F238E27FC236}">
                  <a16:creationId xmlns:a16="http://schemas.microsoft.com/office/drawing/2014/main" id="{250D4015-EEBD-4A38-A29A-EEAC5B4BB2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犬山市</a:t>
              </a:r>
            </a:p>
          </p:txBody>
        </p:sp>
        <p:sp>
          <p:nvSpPr>
            <p:cNvPr id="697" name="四角形: 上の 2 つの角を丸める 696">
              <a:extLst>
                <a:ext uri="{FF2B5EF4-FFF2-40B4-BE49-F238E27FC236}">
                  <a16:creationId xmlns:a16="http://schemas.microsoft.com/office/drawing/2014/main" id="{353F0812-B1A3-4458-B3E0-114493957A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8" name="グループ化 697">
            <a:extLst>
              <a:ext uri="{FF2B5EF4-FFF2-40B4-BE49-F238E27FC236}">
                <a16:creationId xmlns:a16="http://schemas.microsoft.com/office/drawing/2014/main" id="{156A0AE1-C8CC-4FCA-AA6F-AD38543DB9BA}"/>
              </a:ext>
            </a:extLst>
          </p:cNvPr>
          <p:cNvGrpSpPr/>
          <p:nvPr/>
        </p:nvGrpSpPr>
        <p:grpSpPr>
          <a:xfrm>
            <a:off x="1557036" y="713583"/>
            <a:ext cx="720000" cy="430244"/>
            <a:chOff x="6555416" y="4900731"/>
            <a:chExt cx="720000" cy="378515"/>
          </a:xfrm>
        </p:grpSpPr>
        <p:sp>
          <p:nvSpPr>
            <p:cNvPr id="699" name="四角形: 上の 2 つの角を丸める 698">
              <a:extLst>
                <a:ext uri="{FF2B5EF4-FFF2-40B4-BE49-F238E27FC236}">
                  <a16:creationId xmlns:a16="http://schemas.microsoft.com/office/drawing/2014/main" id="{2B6CECB7-4342-48C7-AE3F-BB7CC6141B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大口町</a:t>
              </a:r>
            </a:p>
          </p:txBody>
        </p:sp>
        <p:sp>
          <p:nvSpPr>
            <p:cNvPr id="700" name="四角形: 上の 2 つの角を丸める 699">
              <a:extLst>
                <a:ext uri="{FF2B5EF4-FFF2-40B4-BE49-F238E27FC236}">
                  <a16:creationId xmlns:a16="http://schemas.microsoft.com/office/drawing/2014/main" id="{1016A554-9AAA-408E-97B3-AA25ED6FCA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1" name="グループ化 700">
            <a:extLst>
              <a:ext uri="{FF2B5EF4-FFF2-40B4-BE49-F238E27FC236}">
                <a16:creationId xmlns:a16="http://schemas.microsoft.com/office/drawing/2014/main" id="{BBA066BF-5AA9-46DE-A6E1-54CFA5F4E650}"/>
              </a:ext>
            </a:extLst>
          </p:cNvPr>
          <p:cNvGrpSpPr/>
          <p:nvPr/>
        </p:nvGrpSpPr>
        <p:grpSpPr>
          <a:xfrm>
            <a:off x="873306" y="713583"/>
            <a:ext cx="720000" cy="430244"/>
            <a:chOff x="6555416" y="4900731"/>
            <a:chExt cx="720000" cy="378515"/>
          </a:xfrm>
        </p:grpSpPr>
        <p:sp>
          <p:nvSpPr>
            <p:cNvPr id="702" name="四角形: 上の 2 つの角を丸める 701">
              <a:extLst>
                <a:ext uri="{FF2B5EF4-FFF2-40B4-BE49-F238E27FC236}">
                  <a16:creationId xmlns:a16="http://schemas.microsoft.com/office/drawing/2014/main" id="{EC571FF4-CBDD-48CA-BF1E-E973A33108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一宮市</a:t>
              </a:r>
            </a:p>
          </p:txBody>
        </p:sp>
        <p:sp>
          <p:nvSpPr>
            <p:cNvPr id="703" name="四角形: 上の 2 つの角を丸める 702">
              <a:extLst>
                <a:ext uri="{FF2B5EF4-FFF2-40B4-BE49-F238E27FC236}">
                  <a16:creationId xmlns:a16="http://schemas.microsoft.com/office/drawing/2014/main" id="{86D61111-0A5E-4030-BD17-65682199D4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4" name="グループ化 703">
            <a:extLst>
              <a:ext uri="{FF2B5EF4-FFF2-40B4-BE49-F238E27FC236}">
                <a16:creationId xmlns:a16="http://schemas.microsoft.com/office/drawing/2014/main" id="{1E67FC06-5645-4E63-8DF9-E846ECDC4572}"/>
              </a:ext>
            </a:extLst>
          </p:cNvPr>
          <p:cNvGrpSpPr/>
          <p:nvPr/>
        </p:nvGrpSpPr>
        <p:grpSpPr>
          <a:xfrm>
            <a:off x="2374630" y="713583"/>
            <a:ext cx="720000" cy="430244"/>
            <a:chOff x="6555416" y="4900731"/>
            <a:chExt cx="720000" cy="378515"/>
          </a:xfrm>
        </p:grpSpPr>
        <p:sp>
          <p:nvSpPr>
            <p:cNvPr id="705" name="四角形: 上の 2 つの角を丸める 704">
              <a:extLst>
                <a:ext uri="{FF2B5EF4-FFF2-40B4-BE49-F238E27FC236}">
                  <a16:creationId xmlns:a16="http://schemas.microsoft.com/office/drawing/2014/main" id="{6DE0061B-D503-4F63-93FF-602956B7E7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小牧市</a:t>
              </a:r>
            </a:p>
          </p:txBody>
        </p:sp>
        <p:sp>
          <p:nvSpPr>
            <p:cNvPr id="706" name="四角形: 上の 2 つの角を丸める 705">
              <a:extLst>
                <a:ext uri="{FF2B5EF4-FFF2-40B4-BE49-F238E27FC236}">
                  <a16:creationId xmlns:a16="http://schemas.microsoft.com/office/drawing/2014/main" id="{3D1E12AD-5AF6-4E2D-A462-412DB3E543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7" name="グループ化 706">
            <a:extLst>
              <a:ext uri="{FF2B5EF4-FFF2-40B4-BE49-F238E27FC236}">
                <a16:creationId xmlns:a16="http://schemas.microsoft.com/office/drawing/2014/main" id="{2BA169B4-ECA9-47D7-B3DC-B1ED490B3005}"/>
              </a:ext>
            </a:extLst>
          </p:cNvPr>
          <p:cNvGrpSpPr/>
          <p:nvPr/>
        </p:nvGrpSpPr>
        <p:grpSpPr>
          <a:xfrm>
            <a:off x="2798599" y="1203471"/>
            <a:ext cx="720000" cy="430244"/>
            <a:chOff x="6555416" y="4900731"/>
            <a:chExt cx="720000" cy="378515"/>
          </a:xfrm>
        </p:grpSpPr>
        <p:sp>
          <p:nvSpPr>
            <p:cNvPr id="708" name="四角形: 上の 2 つの角を丸める 707">
              <a:extLst>
                <a:ext uri="{FF2B5EF4-FFF2-40B4-BE49-F238E27FC236}">
                  <a16:creationId xmlns:a16="http://schemas.microsoft.com/office/drawing/2014/main" id="{277B8A91-EEC4-4E0A-827C-4CEA0BF069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尾張旭市</a:t>
              </a:r>
            </a:p>
          </p:txBody>
        </p:sp>
        <p:sp>
          <p:nvSpPr>
            <p:cNvPr id="709" name="四角形: 上の 2 つの角を丸める 708">
              <a:extLst>
                <a:ext uri="{FF2B5EF4-FFF2-40B4-BE49-F238E27FC236}">
                  <a16:creationId xmlns:a16="http://schemas.microsoft.com/office/drawing/2014/main" id="{9D4D9CA1-0332-4A9C-965B-20E855F950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0" name="グループ化 709">
            <a:extLst>
              <a:ext uri="{FF2B5EF4-FFF2-40B4-BE49-F238E27FC236}">
                <a16:creationId xmlns:a16="http://schemas.microsoft.com/office/drawing/2014/main" id="{341DB589-E2DE-4165-A811-7D8C2C77ECD0}"/>
              </a:ext>
            </a:extLst>
          </p:cNvPr>
          <p:cNvGrpSpPr/>
          <p:nvPr/>
        </p:nvGrpSpPr>
        <p:grpSpPr>
          <a:xfrm>
            <a:off x="2621628" y="2336973"/>
            <a:ext cx="720000" cy="430244"/>
            <a:chOff x="6555416" y="4900731"/>
            <a:chExt cx="720000" cy="378515"/>
          </a:xfrm>
        </p:grpSpPr>
        <p:sp>
          <p:nvSpPr>
            <p:cNvPr id="711" name="四角形: 上の 2 つの角を丸める 710">
              <a:extLst>
                <a:ext uri="{FF2B5EF4-FFF2-40B4-BE49-F238E27FC236}">
                  <a16:creationId xmlns:a16="http://schemas.microsoft.com/office/drawing/2014/main" id="{94B9E76C-074A-48E0-86E2-9C61858503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東郷町</a:t>
              </a:r>
            </a:p>
          </p:txBody>
        </p:sp>
        <p:sp>
          <p:nvSpPr>
            <p:cNvPr id="712" name="四角形: 上の 2 つの角を丸める 711">
              <a:extLst>
                <a:ext uri="{FF2B5EF4-FFF2-40B4-BE49-F238E27FC236}">
                  <a16:creationId xmlns:a16="http://schemas.microsoft.com/office/drawing/2014/main" id="{8CAC6822-7CA3-45A8-98F3-8B7C6EEDCB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3" name="グループ化 712">
            <a:extLst>
              <a:ext uri="{FF2B5EF4-FFF2-40B4-BE49-F238E27FC236}">
                <a16:creationId xmlns:a16="http://schemas.microsoft.com/office/drawing/2014/main" id="{F3229A16-FB9D-4530-9487-FA9324D689E5}"/>
              </a:ext>
            </a:extLst>
          </p:cNvPr>
          <p:cNvGrpSpPr/>
          <p:nvPr/>
        </p:nvGrpSpPr>
        <p:grpSpPr>
          <a:xfrm>
            <a:off x="2613240" y="1666098"/>
            <a:ext cx="720000" cy="430244"/>
            <a:chOff x="6555416" y="4900731"/>
            <a:chExt cx="720000" cy="378515"/>
          </a:xfrm>
        </p:grpSpPr>
        <p:sp>
          <p:nvSpPr>
            <p:cNvPr id="714" name="四角形: 上の 2 つの角を丸める 713">
              <a:extLst>
                <a:ext uri="{FF2B5EF4-FFF2-40B4-BE49-F238E27FC236}">
                  <a16:creationId xmlns:a16="http://schemas.microsoft.com/office/drawing/2014/main" id="{082FEC1E-043B-4FE4-9BF8-FA6AAF4237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日進市</a:t>
              </a:r>
            </a:p>
          </p:txBody>
        </p:sp>
        <p:sp>
          <p:nvSpPr>
            <p:cNvPr id="715" name="四角形: 上の 2 つの角を丸める 714">
              <a:extLst>
                <a:ext uri="{FF2B5EF4-FFF2-40B4-BE49-F238E27FC236}">
                  <a16:creationId xmlns:a16="http://schemas.microsoft.com/office/drawing/2014/main" id="{C34C65E8-0227-490F-9A40-77949D729E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6" name="グループ化 715">
            <a:extLst>
              <a:ext uri="{FF2B5EF4-FFF2-40B4-BE49-F238E27FC236}">
                <a16:creationId xmlns:a16="http://schemas.microsoft.com/office/drawing/2014/main" id="{D6B3B61E-7015-444B-BAEE-2BD6C1610789}"/>
              </a:ext>
            </a:extLst>
          </p:cNvPr>
          <p:cNvGrpSpPr/>
          <p:nvPr/>
        </p:nvGrpSpPr>
        <p:grpSpPr>
          <a:xfrm>
            <a:off x="3368249" y="1666098"/>
            <a:ext cx="720000" cy="430244"/>
            <a:chOff x="6555416" y="4900731"/>
            <a:chExt cx="720000" cy="378515"/>
          </a:xfrm>
        </p:grpSpPr>
        <p:sp>
          <p:nvSpPr>
            <p:cNvPr id="717" name="四角形: 上の 2 つの角を丸める 716">
              <a:extLst>
                <a:ext uri="{FF2B5EF4-FFF2-40B4-BE49-F238E27FC236}">
                  <a16:creationId xmlns:a16="http://schemas.microsoft.com/office/drawing/2014/main" id="{931860C3-8148-4CAB-A83A-6FB48F06BD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長久手市</a:t>
              </a:r>
            </a:p>
          </p:txBody>
        </p:sp>
        <p:sp>
          <p:nvSpPr>
            <p:cNvPr id="718" name="四角形: 上の 2 つの角を丸める 717">
              <a:extLst>
                <a:ext uri="{FF2B5EF4-FFF2-40B4-BE49-F238E27FC236}">
                  <a16:creationId xmlns:a16="http://schemas.microsoft.com/office/drawing/2014/main" id="{39C19E90-9370-439A-8B10-6A0F153803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9" name="グループ化 718">
            <a:extLst>
              <a:ext uri="{FF2B5EF4-FFF2-40B4-BE49-F238E27FC236}">
                <a16:creationId xmlns:a16="http://schemas.microsoft.com/office/drawing/2014/main" id="{B96B3130-514A-4DF2-82C2-4D7318D7F339}"/>
              </a:ext>
            </a:extLst>
          </p:cNvPr>
          <p:cNvGrpSpPr/>
          <p:nvPr/>
        </p:nvGrpSpPr>
        <p:grpSpPr>
          <a:xfrm>
            <a:off x="3368249" y="2336974"/>
            <a:ext cx="720000" cy="430244"/>
            <a:chOff x="6555416" y="4900731"/>
            <a:chExt cx="720000" cy="378515"/>
          </a:xfrm>
        </p:grpSpPr>
        <p:sp>
          <p:nvSpPr>
            <p:cNvPr id="720" name="四角形: 上の 2 つの角を丸める 719">
              <a:extLst>
                <a:ext uri="{FF2B5EF4-FFF2-40B4-BE49-F238E27FC236}">
                  <a16:creationId xmlns:a16="http://schemas.microsoft.com/office/drawing/2014/main" id="{39EB3EF9-7AB8-4AF8-868C-36A4D06C97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みよし市</a:t>
              </a:r>
            </a:p>
          </p:txBody>
        </p:sp>
        <p:sp>
          <p:nvSpPr>
            <p:cNvPr id="721" name="四角形: 上の 2 つの角を丸める 720">
              <a:extLst>
                <a:ext uri="{FF2B5EF4-FFF2-40B4-BE49-F238E27FC236}">
                  <a16:creationId xmlns:a16="http://schemas.microsoft.com/office/drawing/2014/main" id="{CB431AB7-9C3E-4559-9BD8-7FFE71E755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2" name="グループ化 721">
            <a:extLst>
              <a:ext uri="{FF2B5EF4-FFF2-40B4-BE49-F238E27FC236}">
                <a16:creationId xmlns:a16="http://schemas.microsoft.com/office/drawing/2014/main" id="{E6CEC19D-57E8-4ACC-BB2C-3894DEEDF899}"/>
              </a:ext>
            </a:extLst>
          </p:cNvPr>
          <p:cNvGrpSpPr/>
          <p:nvPr/>
        </p:nvGrpSpPr>
        <p:grpSpPr>
          <a:xfrm>
            <a:off x="1111611" y="2806757"/>
            <a:ext cx="720000" cy="430244"/>
            <a:chOff x="6555416" y="4900731"/>
            <a:chExt cx="720000" cy="378515"/>
          </a:xfrm>
        </p:grpSpPr>
        <p:sp>
          <p:nvSpPr>
            <p:cNvPr id="723" name="四角形: 上の 2 つの角を丸める 722">
              <a:extLst>
                <a:ext uri="{FF2B5EF4-FFF2-40B4-BE49-F238E27FC236}">
                  <a16:creationId xmlns:a16="http://schemas.microsoft.com/office/drawing/2014/main" id="{4CA66000-5270-46ED-A320-3B7A534803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飛島村</a:t>
              </a:r>
            </a:p>
          </p:txBody>
        </p:sp>
        <p:sp>
          <p:nvSpPr>
            <p:cNvPr id="724" name="四角形: 上の 2 つの角を丸める 723">
              <a:extLst>
                <a:ext uri="{FF2B5EF4-FFF2-40B4-BE49-F238E27FC236}">
                  <a16:creationId xmlns:a16="http://schemas.microsoft.com/office/drawing/2014/main" id="{9F5E7B9E-FBFC-44EC-B4E7-608233CEE5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5" name="グループ化 724">
            <a:extLst>
              <a:ext uri="{FF2B5EF4-FFF2-40B4-BE49-F238E27FC236}">
                <a16:creationId xmlns:a16="http://schemas.microsoft.com/office/drawing/2014/main" id="{DEF793A3-3053-4FC0-81E1-F30C0FC325D6}"/>
              </a:ext>
            </a:extLst>
          </p:cNvPr>
          <p:cNvGrpSpPr/>
          <p:nvPr/>
        </p:nvGrpSpPr>
        <p:grpSpPr>
          <a:xfrm>
            <a:off x="348213" y="3278508"/>
            <a:ext cx="720000" cy="430244"/>
            <a:chOff x="6555416" y="4900731"/>
            <a:chExt cx="720000" cy="378515"/>
          </a:xfrm>
        </p:grpSpPr>
        <p:sp>
          <p:nvSpPr>
            <p:cNvPr id="726" name="四角形: 上の 2 つの角を丸める 725">
              <a:extLst>
                <a:ext uri="{FF2B5EF4-FFF2-40B4-BE49-F238E27FC236}">
                  <a16:creationId xmlns:a16="http://schemas.microsoft.com/office/drawing/2014/main" id="{0CCD55BA-AEA7-4BA1-BAC2-15DAC4679D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弥富市</a:t>
              </a:r>
            </a:p>
          </p:txBody>
        </p:sp>
        <p:sp>
          <p:nvSpPr>
            <p:cNvPr id="727" name="四角形: 上の 2 つの角を丸める 726">
              <a:extLst>
                <a:ext uri="{FF2B5EF4-FFF2-40B4-BE49-F238E27FC236}">
                  <a16:creationId xmlns:a16="http://schemas.microsoft.com/office/drawing/2014/main" id="{C13ECE81-C004-45F8-96B4-821FA1E231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8" name="グループ化 727">
            <a:extLst>
              <a:ext uri="{FF2B5EF4-FFF2-40B4-BE49-F238E27FC236}">
                <a16:creationId xmlns:a16="http://schemas.microsoft.com/office/drawing/2014/main" id="{7A4091CE-812A-4100-B85E-6573655C0A56}"/>
              </a:ext>
            </a:extLst>
          </p:cNvPr>
          <p:cNvGrpSpPr/>
          <p:nvPr/>
        </p:nvGrpSpPr>
        <p:grpSpPr>
          <a:xfrm>
            <a:off x="2043291" y="1200144"/>
            <a:ext cx="720000" cy="430244"/>
            <a:chOff x="6555416" y="4900731"/>
            <a:chExt cx="720000" cy="378515"/>
          </a:xfrm>
        </p:grpSpPr>
        <p:sp>
          <p:nvSpPr>
            <p:cNvPr id="729" name="四角形: 上の 2 つの角を丸める 728">
              <a:extLst>
                <a:ext uri="{FF2B5EF4-FFF2-40B4-BE49-F238E27FC236}">
                  <a16:creationId xmlns:a16="http://schemas.microsoft.com/office/drawing/2014/main" id="{A982BF09-20F2-4C62-86A6-CA9537D833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豊山町</a:t>
              </a:r>
            </a:p>
          </p:txBody>
        </p:sp>
        <p:sp>
          <p:nvSpPr>
            <p:cNvPr id="730" name="四角形: 上の 2 つの角を丸める 729">
              <a:extLst>
                <a:ext uri="{FF2B5EF4-FFF2-40B4-BE49-F238E27FC236}">
                  <a16:creationId xmlns:a16="http://schemas.microsoft.com/office/drawing/2014/main" id="{32F8C69D-8B21-46E5-8150-B06D511CB6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1" name="グループ化 730">
            <a:extLst>
              <a:ext uri="{FF2B5EF4-FFF2-40B4-BE49-F238E27FC236}">
                <a16:creationId xmlns:a16="http://schemas.microsoft.com/office/drawing/2014/main" id="{3B4617B1-A971-4AA6-92D8-02DE4EF5B0C3}"/>
              </a:ext>
            </a:extLst>
          </p:cNvPr>
          <p:cNvGrpSpPr/>
          <p:nvPr/>
        </p:nvGrpSpPr>
        <p:grpSpPr>
          <a:xfrm>
            <a:off x="541968" y="1200144"/>
            <a:ext cx="720000" cy="430244"/>
            <a:chOff x="6555416" y="4900731"/>
            <a:chExt cx="720000" cy="378515"/>
          </a:xfrm>
        </p:grpSpPr>
        <p:sp>
          <p:nvSpPr>
            <p:cNvPr id="732" name="四角形: 上の 2 つの角を丸める 731">
              <a:extLst>
                <a:ext uri="{FF2B5EF4-FFF2-40B4-BE49-F238E27FC236}">
                  <a16:creationId xmlns:a16="http://schemas.microsoft.com/office/drawing/2014/main" id="{BD45E8A9-40ED-40D0-AA68-077F3F05A4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北名古屋市</a:t>
              </a:r>
            </a:p>
          </p:txBody>
        </p:sp>
        <p:sp>
          <p:nvSpPr>
            <p:cNvPr id="733" name="四角形: 上の 2 つの角を丸める 732">
              <a:extLst>
                <a:ext uri="{FF2B5EF4-FFF2-40B4-BE49-F238E27FC236}">
                  <a16:creationId xmlns:a16="http://schemas.microsoft.com/office/drawing/2014/main" id="{2AF06F9D-12D4-449F-8973-23C7A17399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4" name="グループ化 733">
            <a:extLst>
              <a:ext uri="{FF2B5EF4-FFF2-40B4-BE49-F238E27FC236}">
                <a16:creationId xmlns:a16="http://schemas.microsoft.com/office/drawing/2014/main" id="{DB607C62-36B5-43A2-9EB6-18C4691E25A7}"/>
              </a:ext>
            </a:extLst>
          </p:cNvPr>
          <p:cNvGrpSpPr/>
          <p:nvPr/>
        </p:nvGrpSpPr>
        <p:grpSpPr>
          <a:xfrm>
            <a:off x="108513" y="721622"/>
            <a:ext cx="720000" cy="430244"/>
            <a:chOff x="6555416" y="4900731"/>
            <a:chExt cx="720000" cy="378515"/>
          </a:xfrm>
        </p:grpSpPr>
        <p:sp>
          <p:nvSpPr>
            <p:cNvPr id="735" name="四角形: 上の 2 つの角を丸める 734">
              <a:extLst>
                <a:ext uri="{FF2B5EF4-FFF2-40B4-BE49-F238E27FC236}">
                  <a16:creationId xmlns:a16="http://schemas.microsoft.com/office/drawing/2014/main" id="{D0D76AF7-550A-41DB-ACDE-419DE5AD8D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稲沢市</a:t>
              </a:r>
            </a:p>
          </p:txBody>
        </p:sp>
        <p:sp>
          <p:nvSpPr>
            <p:cNvPr id="736" name="四角形: 上の 2 つの角を丸める 735">
              <a:extLst>
                <a:ext uri="{FF2B5EF4-FFF2-40B4-BE49-F238E27FC236}">
                  <a16:creationId xmlns:a16="http://schemas.microsoft.com/office/drawing/2014/main" id="{475A3383-90D9-4FA0-920F-0EAC5CFF20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7" name="グループ化 736">
            <a:extLst>
              <a:ext uri="{FF2B5EF4-FFF2-40B4-BE49-F238E27FC236}">
                <a16:creationId xmlns:a16="http://schemas.microsoft.com/office/drawing/2014/main" id="{1BFB3595-BC80-49FC-9D8A-987D20961005}"/>
              </a:ext>
            </a:extLst>
          </p:cNvPr>
          <p:cNvGrpSpPr/>
          <p:nvPr/>
        </p:nvGrpSpPr>
        <p:grpSpPr>
          <a:xfrm>
            <a:off x="1292630" y="1200144"/>
            <a:ext cx="720000" cy="430244"/>
            <a:chOff x="6555416" y="4900731"/>
            <a:chExt cx="720000" cy="378515"/>
          </a:xfrm>
        </p:grpSpPr>
        <p:sp>
          <p:nvSpPr>
            <p:cNvPr id="738" name="四角形: 上の 2 つの角を丸める 737">
              <a:extLst>
                <a:ext uri="{FF2B5EF4-FFF2-40B4-BE49-F238E27FC236}">
                  <a16:creationId xmlns:a16="http://schemas.microsoft.com/office/drawing/2014/main" id="{2784CBE8-EAC6-4267-B1AA-24142E02B3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岩倉市</a:t>
              </a:r>
            </a:p>
          </p:txBody>
        </p:sp>
        <p:sp>
          <p:nvSpPr>
            <p:cNvPr id="739" name="四角形: 上の 2 つの角を丸める 738">
              <a:extLst>
                <a:ext uri="{FF2B5EF4-FFF2-40B4-BE49-F238E27FC236}">
                  <a16:creationId xmlns:a16="http://schemas.microsoft.com/office/drawing/2014/main" id="{6FDAE610-261A-4504-8430-27697D4924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0" name="グループ化 739">
            <a:extLst>
              <a:ext uri="{FF2B5EF4-FFF2-40B4-BE49-F238E27FC236}">
                <a16:creationId xmlns:a16="http://schemas.microsoft.com/office/drawing/2014/main" id="{72B6A1DB-DA6C-475C-B596-8C40A04EF2CD}"/>
              </a:ext>
            </a:extLst>
          </p:cNvPr>
          <p:cNvGrpSpPr/>
          <p:nvPr/>
        </p:nvGrpSpPr>
        <p:grpSpPr>
          <a:xfrm>
            <a:off x="1841955" y="1669928"/>
            <a:ext cx="720000" cy="430244"/>
            <a:chOff x="6555416" y="4900731"/>
            <a:chExt cx="720000" cy="378515"/>
          </a:xfrm>
        </p:grpSpPr>
        <p:sp>
          <p:nvSpPr>
            <p:cNvPr id="741" name="四角形: 上の 2 つの角を丸める 740">
              <a:extLst>
                <a:ext uri="{FF2B5EF4-FFF2-40B4-BE49-F238E27FC236}">
                  <a16:creationId xmlns:a16="http://schemas.microsoft.com/office/drawing/2014/main" id="{6759E708-AF3C-4708-BC57-011A0083F5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清須市</a:t>
              </a:r>
            </a:p>
          </p:txBody>
        </p:sp>
        <p:sp>
          <p:nvSpPr>
            <p:cNvPr id="742" name="四角形: 上の 2 つの角を丸める 741">
              <a:extLst>
                <a:ext uri="{FF2B5EF4-FFF2-40B4-BE49-F238E27FC236}">
                  <a16:creationId xmlns:a16="http://schemas.microsoft.com/office/drawing/2014/main" id="{A61771EC-BF62-4494-AF9B-5DA6AFABB6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3" name="グループ化 742">
            <a:extLst>
              <a:ext uri="{FF2B5EF4-FFF2-40B4-BE49-F238E27FC236}">
                <a16:creationId xmlns:a16="http://schemas.microsoft.com/office/drawing/2014/main" id="{03128747-A02E-403A-8925-20F83172F595}"/>
              </a:ext>
            </a:extLst>
          </p:cNvPr>
          <p:cNvGrpSpPr/>
          <p:nvPr/>
        </p:nvGrpSpPr>
        <p:grpSpPr>
          <a:xfrm>
            <a:off x="340632" y="1669928"/>
            <a:ext cx="720000" cy="430244"/>
            <a:chOff x="6555416" y="4900731"/>
            <a:chExt cx="720000" cy="378515"/>
          </a:xfrm>
        </p:grpSpPr>
        <p:sp>
          <p:nvSpPr>
            <p:cNvPr id="744" name="四角形: 上の 2 つの角を丸める 743">
              <a:extLst>
                <a:ext uri="{FF2B5EF4-FFF2-40B4-BE49-F238E27FC236}">
                  <a16:creationId xmlns:a16="http://schemas.microsoft.com/office/drawing/2014/main" id="{CFDB29CE-FCE5-4DAB-A7F0-7638F15149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愛西市</a:t>
              </a:r>
            </a:p>
          </p:txBody>
        </p:sp>
        <p:sp>
          <p:nvSpPr>
            <p:cNvPr id="745" name="四角形: 上の 2 つの角を丸める 744">
              <a:extLst>
                <a:ext uri="{FF2B5EF4-FFF2-40B4-BE49-F238E27FC236}">
                  <a16:creationId xmlns:a16="http://schemas.microsoft.com/office/drawing/2014/main" id="{A3BA5D2A-A082-4D86-A403-A5502F4496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6" name="グループ化 745">
            <a:extLst>
              <a:ext uri="{FF2B5EF4-FFF2-40B4-BE49-F238E27FC236}">
                <a16:creationId xmlns:a16="http://schemas.microsoft.com/office/drawing/2014/main" id="{5D6CE91B-5FC7-43BB-A9AC-1698DE1E4F28}"/>
              </a:ext>
            </a:extLst>
          </p:cNvPr>
          <p:cNvGrpSpPr/>
          <p:nvPr/>
        </p:nvGrpSpPr>
        <p:grpSpPr>
          <a:xfrm>
            <a:off x="1091294" y="1669928"/>
            <a:ext cx="720000" cy="430244"/>
            <a:chOff x="6555416" y="4900731"/>
            <a:chExt cx="720000" cy="378515"/>
          </a:xfrm>
        </p:grpSpPr>
        <p:sp>
          <p:nvSpPr>
            <p:cNvPr id="747" name="四角形: 上の 2 つの角を丸める 746">
              <a:extLst>
                <a:ext uri="{FF2B5EF4-FFF2-40B4-BE49-F238E27FC236}">
                  <a16:creationId xmlns:a16="http://schemas.microsoft.com/office/drawing/2014/main" id="{BD727B69-E65A-4A53-9C68-7FF5D6AE61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</a:p>
          </p:txBody>
        </p:sp>
        <p:sp>
          <p:nvSpPr>
            <p:cNvPr id="748" name="四角形: 上の 2 つの角を丸める 747">
              <a:extLst>
                <a:ext uri="{FF2B5EF4-FFF2-40B4-BE49-F238E27FC236}">
                  <a16:creationId xmlns:a16="http://schemas.microsoft.com/office/drawing/2014/main" id="{CFA868E0-8B81-4630-9549-84C102B27C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9" name="グループ化 748">
            <a:extLst>
              <a:ext uri="{FF2B5EF4-FFF2-40B4-BE49-F238E27FC236}">
                <a16:creationId xmlns:a16="http://schemas.microsoft.com/office/drawing/2014/main" id="{39EA37ED-8D26-4356-984E-4EF200F71FE0}"/>
              </a:ext>
            </a:extLst>
          </p:cNvPr>
          <p:cNvGrpSpPr/>
          <p:nvPr/>
        </p:nvGrpSpPr>
        <p:grpSpPr>
          <a:xfrm>
            <a:off x="348213" y="2808725"/>
            <a:ext cx="720000" cy="430244"/>
            <a:chOff x="6555416" y="4900731"/>
            <a:chExt cx="720000" cy="378515"/>
          </a:xfrm>
        </p:grpSpPr>
        <p:sp>
          <p:nvSpPr>
            <p:cNvPr id="750" name="四角形: 上の 2 つの角を丸める 749">
              <a:extLst>
                <a:ext uri="{FF2B5EF4-FFF2-40B4-BE49-F238E27FC236}">
                  <a16:creationId xmlns:a16="http://schemas.microsoft.com/office/drawing/2014/main" id="{886610A6-0048-4D4C-AA56-87CC5D63CA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蟹江町</a:t>
              </a:r>
            </a:p>
          </p:txBody>
        </p:sp>
        <p:sp>
          <p:nvSpPr>
            <p:cNvPr id="751" name="四角形: 上の 2 つの角を丸める 750">
              <a:extLst>
                <a:ext uri="{FF2B5EF4-FFF2-40B4-BE49-F238E27FC236}">
                  <a16:creationId xmlns:a16="http://schemas.microsoft.com/office/drawing/2014/main" id="{62C1ECE9-132A-46EA-ABB1-62124A17FF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2" name="グループ化 751">
            <a:extLst>
              <a:ext uri="{FF2B5EF4-FFF2-40B4-BE49-F238E27FC236}">
                <a16:creationId xmlns:a16="http://schemas.microsoft.com/office/drawing/2014/main" id="{FA609957-26E5-4561-95F2-3390C65A7185}"/>
              </a:ext>
            </a:extLst>
          </p:cNvPr>
          <p:cNvGrpSpPr/>
          <p:nvPr/>
        </p:nvGrpSpPr>
        <p:grpSpPr>
          <a:xfrm>
            <a:off x="977387" y="2144027"/>
            <a:ext cx="720000" cy="430244"/>
            <a:chOff x="6555416" y="4900731"/>
            <a:chExt cx="720000" cy="378515"/>
          </a:xfrm>
        </p:grpSpPr>
        <p:sp>
          <p:nvSpPr>
            <p:cNvPr id="753" name="四角形: 上の 2 つの角を丸める 752">
              <a:extLst>
                <a:ext uri="{FF2B5EF4-FFF2-40B4-BE49-F238E27FC236}">
                  <a16:creationId xmlns:a16="http://schemas.microsoft.com/office/drawing/2014/main" id="{905BC7AF-F4BE-4CDE-B92E-C5B3BC819B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</a:p>
          </p:txBody>
        </p:sp>
        <p:sp>
          <p:nvSpPr>
            <p:cNvPr id="754" name="四角形: 上の 2 つの角を丸める 753">
              <a:extLst>
                <a:ext uri="{FF2B5EF4-FFF2-40B4-BE49-F238E27FC236}">
                  <a16:creationId xmlns:a16="http://schemas.microsoft.com/office/drawing/2014/main" id="{85AEEDE2-7AF6-45C9-AAD3-2AD1B42B91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46466392-D7EA-4345-BBD1-5E46B3E31785}"/>
              </a:ext>
            </a:extLst>
          </p:cNvPr>
          <p:cNvGrpSpPr/>
          <p:nvPr/>
        </p:nvGrpSpPr>
        <p:grpSpPr>
          <a:xfrm>
            <a:off x="213989" y="2145995"/>
            <a:ext cx="720000" cy="430244"/>
            <a:chOff x="6555416" y="4900731"/>
            <a:chExt cx="720000" cy="378515"/>
          </a:xfrm>
        </p:grpSpPr>
        <p:sp>
          <p:nvSpPr>
            <p:cNvPr id="756" name="四角形: 上の 2 つの角を丸める 755">
              <a:extLst>
                <a:ext uri="{FF2B5EF4-FFF2-40B4-BE49-F238E27FC236}">
                  <a16:creationId xmlns:a16="http://schemas.microsoft.com/office/drawing/2014/main" id="{ABFA7AEA-9AB2-4973-A5D3-25428C18D3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津島市</a:t>
              </a:r>
            </a:p>
          </p:txBody>
        </p:sp>
        <p:sp>
          <p:nvSpPr>
            <p:cNvPr id="757" name="四角形: 上の 2 つの角を丸める 756">
              <a:extLst>
                <a:ext uri="{FF2B5EF4-FFF2-40B4-BE49-F238E27FC236}">
                  <a16:creationId xmlns:a16="http://schemas.microsoft.com/office/drawing/2014/main" id="{5E3A130C-FD4E-474F-8591-DF8B07E756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1652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30E391B-6BD3-4E07-80FF-AB0B429FCCBE}"/>
              </a:ext>
            </a:extLst>
          </p:cNvPr>
          <p:cNvGrpSpPr/>
          <p:nvPr/>
        </p:nvGrpSpPr>
        <p:grpSpPr>
          <a:xfrm>
            <a:off x="632448" y="214308"/>
            <a:ext cx="7266215" cy="6429376"/>
            <a:chOff x="632448" y="214308"/>
            <a:chExt cx="7266215" cy="6429376"/>
          </a:xfrm>
        </p:grpSpPr>
        <p:grpSp>
          <p:nvGrpSpPr>
            <p:cNvPr id="141" name="Group 227"/>
            <p:cNvGrpSpPr>
              <a:grpSpLocks/>
            </p:cNvGrpSpPr>
            <p:nvPr/>
          </p:nvGrpSpPr>
          <p:grpSpPr bwMode="auto">
            <a:xfrm>
              <a:off x="1371769" y="1468433"/>
              <a:ext cx="1703161" cy="1736044"/>
              <a:chOff x="1480" y="1295"/>
              <a:chExt cx="1502" cy="1531"/>
            </a:xfrm>
          </p:grpSpPr>
          <p:sp>
            <p:nvSpPr>
              <p:cNvPr id="142" name="Freeform 228"/>
              <p:cNvSpPr>
                <a:spLocks/>
              </p:cNvSpPr>
              <p:nvPr/>
            </p:nvSpPr>
            <p:spPr bwMode="auto">
              <a:xfrm>
                <a:off x="2528" y="1720"/>
                <a:ext cx="256" cy="425"/>
              </a:xfrm>
              <a:custGeom>
                <a:avLst/>
                <a:gdLst>
                  <a:gd name="T0" fmla="*/ 142 w 256"/>
                  <a:gd name="T1" fmla="*/ 425 h 425"/>
                  <a:gd name="T2" fmla="*/ 227 w 256"/>
                  <a:gd name="T3" fmla="*/ 397 h 425"/>
                  <a:gd name="T4" fmla="*/ 199 w 256"/>
                  <a:gd name="T5" fmla="*/ 368 h 425"/>
                  <a:gd name="T6" fmla="*/ 227 w 256"/>
                  <a:gd name="T7" fmla="*/ 283 h 425"/>
                  <a:gd name="T8" fmla="*/ 227 w 256"/>
                  <a:gd name="T9" fmla="*/ 113 h 425"/>
                  <a:gd name="T10" fmla="*/ 256 w 256"/>
                  <a:gd name="T11" fmla="*/ 85 h 425"/>
                  <a:gd name="T12" fmla="*/ 199 w 256"/>
                  <a:gd name="T13" fmla="*/ 57 h 425"/>
                  <a:gd name="T14" fmla="*/ 86 w 256"/>
                  <a:gd name="T15" fmla="*/ 28 h 425"/>
                  <a:gd name="T16" fmla="*/ 57 w 256"/>
                  <a:gd name="T17" fmla="*/ 0 h 425"/>
                  <a:gd name="T18" fmla="*/ 29 w 256"/>
                  <a:gd name="T19" fmla="*/ 0 h 425"/>
                  <a:gd name="T20" fmla="*/ 57 w 256"/>
                  <a:gd name="T21" fmla="*/ 85 h 425"/>
                  <a:gd name="T22" fmla="*/ 0 w 256"/>
                  <a:gd name="T23" fmla="*/ 142 h 425"/>
                  <a:gd name="T24" fmla="*/ 29 w 256"/>
                  <a:gd name="T25" fmla="*/ 198 h 425"/>
                  <a:gd name="T26" fmla="*/ 57 w 256"/>
                  <a:gd name="T27" fmla="*/ 198 h 425"/>
                  <a:gd name="T28" fmla="*/ 86 w 256"/>
                  <a:gd name="T29" fmla="*/ 227 h 425"/>
                  <a:gd name="T30" fmla="*/ 29 w 256"/>
                  <a:gd name="T31" fmla="*/ 255 h 425"/>
                  <a:gd name="T32" fmla="*/ 29 w 256"/>
                  <a:gd name="T33" fmla="*/ 340 h 425"/>
                  <a:gd name="T34" fmla="*/ 86 w 256"/>
                  <a:gd name="T35" fmla="*/ 368 h 425"/>
                  <a:gd name="T36" fmla="*/ 114 w 256"/>
                  <a:gd name="T37" fmla="*/ 425 h 425"/>
                  <a:gd name="T38" fmla="*/ 142 w 256"/>
                  <a:gd name="T39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56" h="425">
                    <a:moveTo>
                      <a:pt x="142" y="425"/>
                    </a:moveTo>
                    <a:lnTo>
                      <a:pt x="227" y="397"/>
                    </a:lnTo>
                    <a:lnTo>
                      <a:pt x="199" y="368"/>
                    </a:lnTo>
                    <a:lnTo>
                      <a:pt x="227" y="283"/>
                    </a:lnTo>
                    <a:lnTo>
                      <a:pt x="227" y="113"/>
                    </a:lnTo>
                    <a:lnTo>
                      <a:pt x="256" y="85"/>
                    </a:lnTo>
                    <a:lnTo>
                      <a:pt x="199" y="57"/>
                    </a:lnTo>
                    <a:lnTo>
                      <a:pt x="86" y="28"/>
                    </a:lnTo>
                    <a:lnTo>
                      <a:pt x="57" y="0"/>
                    </a:lnTo>
                    <a:lnTo>
                      <a:pt x="29" y="0"/>
                    </a:lnTo>
                    <a:lnTo>
                      <a:pt x="57" y="85"/>
                    </a:lnTo>
                    <a:lnTo>
                      <a:pt x="0" y="142"/>
                    </a:lnTo>
                    <a:lnTo>
                      <a:pt x="29" y="198"/>
                    </a:lnTo>
                    <a:lnTo>
                      <a:pt x="57" y="198"/>
                    </a:lnTo>
                    <a:lnTo>
                      <a:pt x="86" y="227"/>
                    </a:lnTo>
                    <a:lnTo>
                      <a:pt x="29" y="255"/>
                    </a:lnTo>
                    <a:lnTo>
                      <a:pt x="29" y="340"/>
                    </a:lnTo>
                    <a:lnTo>
                      <a:pt x="86" y="368"/>
                    </a:lnTo>
                    <a:lnTo>
                      <a:pt x="114" y="425"/>
                    </a:lnTo>
                    <a:lnTo>
                      <a:pt x="142" y="42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3" name="Freeform 229"/>
              <p:cNvSpPr>
                <a:spLocks/>
              </p:cNvSpPr>
              <p:nvPr/>
            </p:nvSpPr>
            <p:spPr bwMode="auto">
              <a:xfrm>
                <a:off x="2160" y="2344"/>
                <a:ext cx="595" cy="453"/>
              </a:xfrm>
              <a:custGeom>
                <a:avLst/>
                <a:gdLst>
                  <a:gd name="T0" fmla="*/ 595 w 595"/>
                  <a:gd name="T1" fmla="*/ 28 h 453"/>
                  <a:gd name="T2" fmla="*/ 567 w 595"/>
                  <a:gd name="T3" fmla="*/ 85 h 453"/>
                  <a:gd name="T4" fmla="*/ 539 w 595"/>
                  <a:gd name="T5" fmla="*/ 170 h 453"/>
                  <a:gd name="T6" fmla="*/ 510 w 595"/>
                  <a:gd name="T7" fmla="*/ 226 h 453"/>
                  <a:gd name="T8" fmla="*/ 397 w 595"/>
                  <a:gd name="T9" fmla="*/ 226 h 453"/>
                  <a:gd name="T10" fmla="*/ 368 w 595"/>
                  <a:gd name="T11" fmla="*/ 283 h 453"/>
                  <a:gd name="T12" fmla="*/ 340 w 595"/>
                  <a:gd name="T13" fmla="*/ 283 h 453"/>
                  <a:gd name="T14" fmla="*/ 312 w 595"/>
                  <a:gd name="T15" fmla="*/ 340 h 453"/>
                  <a:gd name="T16" fmla="*/ 340 w 595"/>
                  <a:gd name="T17" fmla="*/ 397 h 453"/>
                  <a:gd name="T18" fmla="*/ 312 w 595"/>
                  <a:gd name="T19" fmla="*/ 425 h 453"/>
                  <a:gd name="T20" fmla="*/ 283 w 595"/>
                  <a:gd name="T21" fmla="*/ 425 h 453"/>
                  <a:gd name="T22" fmla="*/ 255 w 595"/>
                  <a:gd name="T23" fmla="*/ 453 h 453"/>
                  <a:gd name="T24" fmla="*/ 227 w 595"/>
                  <a:gd name="T25" fmla="*/ 368 h 453"/>
                  <a:gd name="T26" fmla="*/ 198 w 595"/>
                  <a:gd name="T27" fmla="*/ 397 h 453"/>
                  <a:gd name="T28" fmla="*/ 142 w 595"/>
                  <a:gd name="T29" fmla="*/ 368 h 453"/>
                  <a:gd name="T30" fmla="*/ 85 w 595"/>
                  <a:gd name="T31" fmla="*/ 368 h 453"/>
                  <a:gd name="T32" fmla="*/ 57 w 595"/>
                  <a:gd name="T33" fmla="*/ 283 h 453"/>
                  <a:gd name="T34" fmla="*/ 0 w 595"/>
                  <a:gd name="T35" fmla="*/ 311 h 453"/>
                  <a:gd name="T36" fmla="*/ 0 w 595"/>
                  <a:gd name="T37" fmla="*/ 255 h 453"/>
                  <a:gd name="T38" fmla="*/ 113 w 595"/>
                  <a:gd name="T39" fmla="*/ 226 h 453"/>
                  <a:gd name="T40" fmla="*/ 142 w 595"/>
                  <a:gd name="T41" fmla="*/ 198 h 453"/>
                  <a:gd name="T42" fmla="*/ 142 w 595"/>
                  <a:gd name="T43" fmla="*/ 113 h 453"/>
                  <a:gd name="T44" fmla="*/ 170 w 595"/>
                  <a:gd name="T45" fmla="*/ 85 h 453"/>
                  <a:gd name="T46" fmla="*/ 198 w 595"/>
                  <a:gd name="T47" fmla="*/ 0 h 453"/>
                  <a:gd name="T48" fmla="*/ 368 w 595"/>
                  <a:gd name="T49" fmla="*/ 28 h 453"/>
                  <a:gd name="T50" fmla="*/ 454 w 595"/>
                  <a:gd name="T51" fmla="*/ 85 h 453"/>
                  <a:gd name="T52" fmla="*/ 595 w 595"/>
                  <a:gd name="T53" fmla="*/ 28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5" h="453">
                    <a:moveTo>
                      <a:pt x="595" y="28"/>
                    </a:moveTo>
                    <a:lnTo>
                      <a:pt x="567" y="85"/>
                    </a:lnTo>
                    <a:lnTo>
                      <a:pt x="539" y="170"/>
                    </a:lnTo>
                    <a:lnTo>
                      <a:pt x="510" y="226"/>
                    </a:lnTo>
                    <a:lnTo>
                      <a:pt x="397" y="226"/>
                    </a:lnTo>
                    <a:lnTo>
                      <a:pt x="368" y="283"/>
                    </a:lnTo>
                    <a:lnTo>
                      <a:pt x="340" y="283"/>
                    </a:lnTo>
                    <a:lnTo>
                      <a:pt x="312" y="340"/>
                    </a:lnTo>
                    <a:lnTo>
                      <a:pt x="340" y="397"/>
                    </a:lnTo>
                    <a:lnTo>
                      <a:pt x="312" y="425"/>
                    </a:lnTo>
                    <a:lnTo>
                      <a:pt x="283" y="425"/>
                    </a:lnTo>
                    <a:lnTo>
                      <a:pt x="255" y="453"/>
                    </a:lnTo>
                    <a:lnTo>
                      <a:pt x="227" y="368"/>
                    </a:lnTo>
                    <a:lnTo>
                      <a:pt x="198" y="397"/>
                    </a:lnTo>
                    <a:lnTo>
                      <a:pt x="142" y="368"/>
                    </a:lnTo>
                    <a:lnTo>
                      <a:pt x="85" y="368"/>
                    </a:lnTo>
                    <a:lnTo>
                      <a:pt x="57" y="283"/>
                    </a:lnTo>
                    <a:lnTo>
                      <a:pt x="0" y="311"/>
                    </a:lnTo>
                    <a:lnTo>
                      <a:pt x="0" y="255"/>
                    </a:lnTo>
                    <a:lnTo>
                      <a:pt x="113" y="226"/>
                    </a:lnTo>
                    <a:lnTo>
                      <a:pt x="142" y="198"/>
                    </a:lnTo>
                    <a:lnTo>
                      <a:pt x="142" y="113"/>
                    </a:lnTo>
                    <a:lnTo>
                      <a:pt x="170" y="85"/>
                    </a:lnTo>
                    <a:lnTo>
                      <a:pt x="198" y="0"/>
                    </a:lnTo>
                    <a:lnTo>
                      <a:pt x="368" y="28"/>
                    </a:lnTo>
                    <a:lnTo>
                      <a:pt x="454" y="85"/>
                    </a:lnTo>
                    <a:lnTo>
                      <a:pt x="595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4" name="Freeform 230"/>
              <p:cNvSpPr>
                <a:spLocks/>
              </p:cNvSpPr>
              <p:nvPr/>
            </p:nvSpPr>
            <p:spPr bwMode="auto">
              <a:xfrm>
                <a:off x="2358" y="2060"/>
                <a:ext cx="397" cy="369"/>
              </a:xfrm>
              <a:custGeom>
                <a:avLst/>
                <a:gdLst>
                  <a:gd name="T0" fmla="*/ 199 w 397"/>
                  <a:gd name="T1" fmla="*/ 0 h 369"/>
                  <a:gd name="T2" fmla="*/ 256 w 397"/>
                  <a:gd name="T3" fmla="*/ 28 h 369"/>
                  <a:gd name="T4" fmla="*/ 284 w 397"/>
                  <a:gd name="T5" fmla="*/ 85 h 369"/>
                  <a:gd name="T6" fmla="*/ 312 w 397"/>
                  <a:gd name="T7" fmla="*/ 85 h 369"/>
                  <a:gd name="T8" fmla="*/ 312 w 397"/>
                  <a:gd name="T9" fmla="*/ 114 h 369"/>
                  <a:gd name="T10" fmla="*/ 256 w 397"/>
                  <a:gd name="T11" fmla="*/ 114 h 369"/>
                  <a:gd name="T12" fmla="*/ 397 w 397"/>
                  <a:gd name="T13" fmla="*/ 255 h 369"/>
                  <a:gd name="T14" fmla="*/ 397 w 397"/>
                  <a:gd name="T15" fmla="*/ 312 h 369"/>
                  <a:gd name="T16" fmla="*/ 256 w 397"/>
                  <a:gd name="T17" fmla="*/ 369 h 369"/>
                  <a:gd name="T18" fmla="*/ 170 w 397"/>
                  <a:gd name="T19" fmla="*/ 312 h 369"/>
                  <a:gd name="T20" fmla="*/ 0 w 397"/>
                  <a:gd name="T21" fmla="*/ 284 h 369"/>
                  <a:gd name="T22" fmla="*/ 0 w 397"/>
                  <a:gd name="T23" fmla="*/ 255 h 369"/>
                  <a:gd name="T24" fmla="*/ 29 w 397"/>
                  <a:gd name="T25" fmla="*/ 255 h 369"/>
                  <a:gd name="T26" fmla="*/ 85 w 397"/>
                  <a:gd name="T27" fmla="*/ 227 h 369"/>
                  <a:gd name="T28" fmla="*/ 57 w 397"/>
                  <a:gd name="T29" fmla="*/ 142 h 369"/>
                  <a:gd name="T30" fmla="*/ 57 w 397"/>
                  <a:gd name="T31" fmla="*/ 85 h 369"/>
                  <a:gd name="T32" fmla="*/ 114 w 397"/>
                  <a:gd name="T33" fmla="*/ 85 h 369"/>
                  <a:gd name="T34" fmla="*/ 142 w 397"/>
                  <a:gd name="T35" fmla="*/ 0 h 369"/>
                  <a:gd name="T36" fmla="*/ 199 w 397"/>
                  <a:gd name="T37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69">
                    <a:moveTo>
                      <a:pt x="199" y="0"/>
                    </a:moveTo>
                    <a:lnTo>
                      <a:pt x="256" y="28"/>
                    </a:lnTo>
                    <a:lnTo>
                      <a:pt x="284" y="85"/>
                    </a:lnTo>
                    <a:lnTo>
                      <a:pt x="312" y="85"/>
                    </a:lnTo>
                    <a:lnTo>
                      <a:pt x="312" y="114"/>
                    </a:lnTo>
                    <a:lnTo>
                      <a:pt x="256" y="114"/>
                    </a:lnTo>
                    <a:lnTo>
                      <a:pt x="397" y="255"/>
                    </a:lnTo>
                    <a:lnTo>
                      <a:pt x="397" y="312"/>
                    </a:lnTo>
                    <a:lnTo>
                      <a:pt x="256" y="369"/>
                    </a:lnTo>
                    <a:lnTo>
                      <a:pt x="170" y="312"/>
                    </a:lnTo>
                    <a:lnTo>
                      <a:pt x="0" y="284"/>
                    </a:lnTo>
                    <a:lnTo>
                      <a:pt x="0" y="255"/>
                    </a:lnTo>
                    <a:lnTo>
                      <a:pt x="29" y="255"/>
                    </a:lnTo>
                    <a:lnTo>
                      <a:pt x="85" y="227"/>
                    </a:lnTo>
                    <a:lnTo>
                      <a:pt x="57" y="142"/>
                    </a:lnTo>
                    <a:lnTo>
                      <a:pt x="57" y="85"/>
                    </a:lnTo>
                    <a:lnTo>
                      <a:pt x="114" y="85"/>
                    </a:lnTo>
                    <a:lnTo>
                      <a:pt x="142" y="0"/>
                    </a:lnTo>
                    <a:lnTo>
                      <a:pt x="199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5" name="Freeform 231"/>
              <p:cNvSpPr>
                <a:spLocks/>
              </p:cNvSpPr>
              <p:nvPr/>
            </p:nvSpPr>
            <p:spPr bwMode="auto">
              <a:xfrm>
                <a:off x="2188" y="1720"/>
                <a:ext cx="426" cy="340"/>
              </a:xfrm>
              <a:custGeom>
                <a:avLst/>
                <a:gdLst>
                  <a:gd name="T0" fmla="*/ 369 w 426"/>
                  <a:gd name="T1" fmla="*/ 0 h 340"/>
                  <a:gd name="T2" fmla="*/ 227 w 426"/>
                  <a:gd name="T3" fmla="*/ 57 h 340"/>
                  <a:gd name="T4" fmla="*/ 199 w 426"/>
                  <a:gd name="T5" fmla="*/ 85 h 340"/>
                  <a:gd name="T6" fmla="*/ 114 w 426"/>
                  <a:gd name="T7" fmla="*/ 85 h 340"/>
                  <a:gd name="T8" fmla="*/ 85 w 426"/>
                  <a:gd name="T9" fmla="*/ 170 h 340"/>
                  <a:gd name="T10" fmla="*/ 0 w 426"/>
                  <a:gd name="T11" fmla="*/ 255 h 340"/>
                  <a:gd name="T12" fmla="*/ 57 w 426"/>
                  <a:gd name="T13" fmla="*/ 255 h 340"/>
                  <a:gd name="T14" fmla="*/ 114 w 426"/>
                  <a:gd name="T15" fmla="*/ 283 h 340"/>
                  <a:gd name="T16" fmla="*/ 142 w 426"/>
                  <a:gd name="T17" fmla="*/ 255 h 340"/>
                  <a:gd name="T18" fmla="*/ 199 w 426"/>
                  <a:gd name="T19" fmla="*/ 283 h 340"/>
                  <a:gd name="T20" fmla="*/ 227 w 426"/>
                  <a:gd name="T21" fmla="*/ 255 h 340"/>
                  <a:gd name="T22" fmla="*/ 255 w 426"/>
                  <a:gd name="T23" fmla="*/ 312 h 340"/>
                  <a:gd name="T24" fmla="*/ 312 w 426"/>
                  <a:gd name="T25" fmla="*/ 340 h 340"/>
                  <a:gd name="T26" fmla="*/ 369 w 426"/>
                  <a:gd name="T27" fmla="*/ 340 h 340"/>
                  <a:gd name="T28" fmla="*/ 369 w 426"/>
                  <a:gd name="T29" fmla="*/ 255 h 340"/>
                  <a:gd name="T30" fmla="*/ 426 w 426"/>
                  <a:gd name="T31" fmla="*/ 227 h 340"/>
                  <a:gd name="T32" fmla="*/ 397 w 426"/>
                  <a:gd name="T33" fmla="*/ 198 h 340"/>
                  <a:gd name="T34" fmla="*/ 369 w 426"/>
                  <a:gd name="T35" fmla="*/ 198 h 340"/>
                  <a:gd name="T36" fmla="*/ 340 w 426"/>
                  <a:gd name="T37" fmla="*/ 142 h 340"/>
                  <a:gd name="T38" fmla="*/ 397 w 426"/>
                  <a:gd name="T39" fmla="*/ 85 h 340"/>
                  <a:gd name="T40" fmla="*/ 369 w 426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6" h="340">
                    <a:moveTo>
                      <a:pt x="369" y="0"/>
                    </a:moveTo>
                    <a:lnTo>
                      <a:pt x="227" y="57"/>
                    </a:lnTo>
                    <a:lnTo>
                      <a:pt x="199" y="85"/>
                    </a:lnTo>
                    <a:lnTo>
                      <a:pt x="114" y="85"/>
                    </a:lnTo>
                    <a:lnTo>
                      <a:pt x="85" y="170"/>
                    </a:lnTo>
                    <a:lnTo>
                      <a:pt x="0" y="255"/>
                    </a:lnTo>
                    <a:lnTo>
                      <a:pt x="57" y="255"/>
                    </a:lnTo>
                    <a:lnTo>
                      <a:pt x="114" y="283"/>
                    </a:lnTo>
                    <a:lnTo>
                      <a:pt x="142" y="255"/>
                    </a:lnTo>
                    <a:lnTo>
                      <a:pt x="199" y="283"/>
                    </a:lnTo>
                    <a:lnTo>
                      <a:pt x="227" y="255"/>
                    </a:lnTo>
                    <a:lnTo>
                      <a:pt x="255" y="312"/>
                    </a:lnTo>
                    <a:lnTo>
                      <a:pt x="312" y="340"/>
                    </a:lnTo>
                    <a:lnTo>
                      <a:pt x="369" y="340"/>
                    </a:lnTo>
                    <a:lnTo>
                      <a:pt x="369" y="255"/>
                    </a:lnTo>
                    <a:lnTo>
                      <a:pt x="426" y="227"/>
                    </a:lnTo>
                    <a:lnTo>
                      <a:pt x="397" y="198"/>
                    </a:lnTo>
                    <a:lnTo>
                      <a:pt x="369" y="198"/>
                    </a:lnTo>
                    <a:lnTo>
                      <a:pt x="340" y="142"/>
                    </a:lnTo>
                    <a:lnTo>
                      <a:pt x="397" y="85"/>
                    </a:lnTo>
                    <a:lnTo>
                      <a:pt x="369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6" name="Freeform 232"/>
              <p:cNvSpPr>
                <a:spLocks/>
              </p:cNvSpPr>
              <p:nvPr/>
            </p:nvSpPr>
            <p:spPr bwMode="auto">
              <a:xfrm>
                <a:off x="2132" y="1975"/>
                <a:ext cx="368" cy="170"/>
              </a:xfrm>
              <a:custGeom>
                <a:avLst/>
                <a:gdLst>
                  <a:gd name="T0" fmla="*/ 283 w 368"/>
                  <a:gd name="T1" fmla="*/ 170 h 170"/>
                  <a:gd name="T2" fmla="*/ 226 w 368"/>
                  <a:gd name="T3" fmla="*/ 142 h 170"/>
                  <a:gd name="T4" fmla="*/ 141 w 368"/>
                  <a:gd name="T5" fmla="*/ 170 h 170"/>
                  <a:gd name="T6" fmla="*/ 113 w 368"/>
                  <a:gd name="T7" fmla="*/ 142 h 170"/>
                  <a:gd name="T8" fmla="*/ 85 w 368"/>
                  <a:gd name="T9" fmla="*/ 142 h 170"/>
                  <a:gd name="T10" fmla="*/ 56 w 368"/>
                  <a:gd name="T11" fmla="*/ 170 h 170"/>
                  <a:gd name="T12" fmla="*/ 28 w 368"/>
                  <a:gd name="T13" fmla="*/ 170 h 170"/>
                  <a:gd name="T14" fmla="*/ 0 w 368"/>
                  <a:gd name="T15" fmla="*/ 85 h 170"/>
                  <a:gd name="T16" fmla="*/ 56 w 368"/>
                  <a:gd name="T17" fmla="*/ 0 h 170"/>
                  <a:gd name="T18" fmla="*/ 113 w 368"/>
                  <a:gd name="T19" fmla="*/ 0 h 170"/>
                  <a:gd name="T20" fmla="*/ 170 w 368"/>
                  <a:gd name="T21" fmla="*/ 28 h 170"/>
                  <a:gd name="T22" fmla="*/ 198 w 368"/>
                  <a:gd name="T23" fmla="*/ 0 h 170"/>
                  <a:gd name="T24" fmla="*/ 255 w 368"/>
                  <a:gd name="T25" fmla="*/ 28 h 170"/>
                  <a:gd name="T26" fmla="*/ 283 w 368"/>
                  <a:gd name="T27" fmla="*/ 0 h 170"/>
                  <a:gd name="T28" fmla="*/ 311 w 368"/>
                  <a:gd name="T29" fmla="*/ 57 h 170"/>
                  <a:gd name="T30" fmla="*/ 368 w 368"/>
                  <a:gd name="T31" fmla="*/ 85 h 170"/>
                  <a:gd name="T32" fmla="*/ 340 w 368"/>
                  <a:gd name="T33" fmla="*/ 170 h 170"/>
                  <a:gd name="T34" fmla="*/ 283 w 368"/>
                  <a:gd name="T3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8" h="170">
                    <a:moveTo>
                      <a:pt x="283" y="170"/>
                    </a:moveTo>
                    <a:lnTo>
                      <a:pt x="226" y="142"/>
                    </a:lnTo>
                    <a:lnTo>
                      <a:pt x="141" y="170"/>
                    </a:lnTo>
                    <a:lnTo>
                      <a:pt x="113" y="142"/>
                    </a:lnTo>
                    <a:lnTo>
                      <a:pt x="85" y="142"/>
                    </a:lnTo>
                    <a:lnTo>
                      <a:pt x="56" y="170"/>
                    </a:lnTo>
                    <a:lnTo>
                      <a:pt x="28" y="170"/>
                    </a:lnTo>
                    <a:lnTo>
                      <a:pt x="0" y="85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198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11" y="57"/>
                    </a:lnTo>
                    <a:lnTo>
                      <a:pt x="368" y="85"/>
                    </a:lnTo>
                    <a:lnTo>
                      <a:pt x="340" y="170"/>
                    </a:lnTo>
                    <a:lnTo>
                      <a:pt x="283" y="17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7" name="Freeform 233"/>
              <p:cNvSpPr>
                <a:spLocks/>
              </p:cNvSpPr>
              <p:nvPr/>
            </p:nvSpPr>
            <p:spPr bwMode="auto">
              <a:xfrm>
                <a:off x="2132" y="2117"/>
                <a:ext cx="311" cy="227"/>
              </a:xfrm>
              <a:custGeom>
                <a:avLst/>
                <a:gdLst>
                  <a:gd name="T0" fmla="*/ 28 w 311"/>
                  <a:gd name="T1" fmla="*/ 28 h 227"/>
                  <a:gd name="T2" fmla="*/ 56 w 311"/>
                  <a:gd name="T3" fmla="*/ 28 h 227"/>
                  <a:gd name="T4" fmla="*/ 85 w 311"/>
                  <a:gd name="T5" fmla="*/ 0 h 227"/>
                  <a:gd name="T6" fmla="*/ 113 w 311"/>
                  <a:gd name="T7" fmla="*/ 0 h 227"/>
                  <a:gd name="T8" fmla="*/ 141 w 311"/>
                  <a:gd name="T9" fmla="*/ 28 h 227"/>
                  <a:gd name="T10" fmla="*/ 226 w 311"/>
                  <a:gd name="T11" fmla="*/ 0 h 227"/>
                  <a:gd name="T12" fmla="*/ 283 w 311"/>
                  <a:gd name="T13" fmla="*/ 28 h 227"/>
                  <a:gd name="T14" fmla="*/ 283 w 311"/>
                  <a:gd name="T15" fmla="*/ 85 h 227"/>
                  <a:gd name="T16" fmla="*/ 311 w 311"/>
                  <a:gd name="T17" fmla="*/ 170 h 227"/>
                  <a:gd name="T18" fmla="*/ 255 w 311"/>
                  <a:gd name="T19" fmla="*/ 198 h 227"/>
                  <a:gd name="T20" fmla="*/ 226 w 311"/>
                  <a:gd name="T21" fmla="*/ 198 h 227"/>
                  <a:gd name="T22" fmla="*/ 198 w 311"/>
                  <a:gd name="T23" fmla="*/ 170 h 227"/>
                  <a:gd name="T24" fmla="*/ 113 w 311"/>
                  <a:gd name="T25" fmla="*/ 170 h 227"/>
                  <a:gd name="T26" fmla="*/ 85 w 311"/>
                  <a:gd name="T27" fmla="*/ 227 h 227"/>
                  <a:gd name="T28" fmla="*/ 28 w 311"/>
                  <a:gd name="T29" fmla="*/ 198 h 227"/>
                  <a:gd name="T30" fmla="*/ 0 w 311"/>
                  <a:gd name="T31" fmla="*/ 142 h 227"/>
                  <a:gd name="T32" fmla="*/ 56 w 311"/>
                  <a:gd name="T33" fmla="*/ 85 h 227"/>
                  <a:gd name="T34" fmla="*/ 28 w 311"/>
                  <a:gd name="T35" fmla="*/ 2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1" h="227">
                    <a:moveTo>
                      <a:pt x="28" y="28"/>
                    </a:moveTo>
                    <a:lnTo>
                      <a:pt x="56" y="28"/>
                    </a:lnTo>
                    <a:lnTo>
                      <a:pt x="85" y="0"/>
                    </a:lnTo>
                    <a:lnTo>
                      <a:pt x="113" y="0"/>
                    </a:lnTo>
                    <a:lnTo>
                      <a:pt x="141" y="28"/>
                    </a:lnTo>
                    <a:lnTo>
                      <a:pt x="226" y="0"/>
                    </a:lnTo>
                    <a:lnTo>
                      <a:pt x="283" y="28"/>
                    </a:lnTo>
                    <a:lnTo>
                      <a:pt x="283" y="85"/>
                    </a:lnTo>
                    <a:lnTo>
                      <a:pt x="311" y="170"/>
                    </a:lnTo>
                    <a:lnTo>
                      <a:pt x="255" y="198"/>
                    </a:lnTo>
                    <a:lnTo>
                      <a:pt x="226" y="198"/>
                    </a:lnTo>
                    <a:lnTo>
                      <a:pt x="198" y="170"/>
                    </a:lnTo>
                    <a:lnTo>
                      <a:pt x="113" y="170"/>
                    </a:lnTo>
                    <a:lnTo>
                      <a:pt x="85" y="227"/>
                    </a:lnTo>
                    <a:lnTo>
                      <a:pt x="28" y="198"/>
                    </a:lnTo>
                    <a:lnTo>
                      <a:pt x="0" y="142"/>
                    </a:lnTo>
                    <a:lnTo>
                      <a:pt x="56" y="85"/>
                    </a:lnTo>
                    <a:lnTo>
                      <a:pt x="28" y="28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8" name="Freeform 234"/>
              <p:cNvSpPr>
                <a:spLocks/>
              </p:cNvSpPr>
              <p:nvPr/>
            </p:nvSpPr>
            <p:spPr bwMode="auto">
              <a:xfrm>
                <a:off x="1961" y="2060"/>
                <a:ext cx="227" cy="255"/>
              </a:xfrm>
              <a:custGeom>
                <a:avLst/>
                <a:gdLst>
                  <a:gd name="T0" fmla="*/ 171 w 227"/>
                  <a:gd name="T1" fmla="*/ 199 h 255"/>
                  <a:gd name="T2" fmla="*/ 227 w 227"/>
                  <a:gd name="T3" fmla="*/ 142 h 255"/>
                  <a:gd name="T4" fmla="*/ 199 w 227"/>
                  <a:gd name="T5" fmla="*/ 85 h 255"/>
                  <a:gd name="T6" fmla="*/ 171 w 227"/>
                  <a:gd name="T7" fmla="*/ 0 h 255"/>
                  <a:gd name="T8" fmla="*/ 142 w 227"/>
                  <a:gd name="T9" fmla="*/ 28 h 255"/>
                  <a:gd name="T10" fmla="*/ 114 w 227"/>
                  <a:gd name="T11" fmla="*/ 0 h 255"/>
                  <a:gd name="T12" fmla="*/ 114 w 227"/>
                  <a:gd name="T13" fmla="*/ 57 h 255"/>
                  <a:gd name="T14" fmla="*/ 29 w 227"/>
                  <a:gd name="T15" fmla="*/ 57 h 255"/>
                  <a:gd name="T16" fmla="*/ 0 w 227"/>
                  <a:gd name="T17" fmla="*/ 170 h 255"/>
                  <a:gd name="T18" fmla="*/ 57 w 227"/>
                  <a:gd name="T19" fmla="*/ 170 h 255"/>
                  <a:gd name="T20" fmla="*/ 57 w 227"/>
                  <a:gd name="T21" fmla="*/ 227 h 255"/>
                  <a:gd name="T22" fmla="*/ 114 w 227"/>
                  <a:gd name="T23" fmla="*/ 255 h 255"/>
                  <a:gd name="T24" fmla="*/ 142 w 227"/>
                  <a:gd name="T25" fmla="*/ 199 h 255"/>
                  <a:gd name="T26" fmla="*/ 171 w 227"/>
                  <a:gd name="T27" fmla="*/ 199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7" h="255">
                    <a:moveTo>
                      <a:pt x="171" y="199"/>
                    </a:moveTo>
                    <a:lnTo>
                      <a:pt x="227" y="142"/>
                    </a:lnTo>
                    <a:lnTo>
                      <a:pt x="199" y="85"/>
                    </a:lnTo>
                    <a:lnTo>
                      <a:pt x="171" y="0"/>
                    </a:lnTo>
                    <a:lnTo>
                      <a:pt x="142" y="28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55"/>
                    </a:lnTo>
                    <a:lnTo>
                      <a:pt x="142" y="199"/>
                    </a:lnTo>
                    <a:lnTo>
                      <a:pt x="171" y="19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49" name="Freeform 235"/>
              <p:cNvSpPr>
                <a:spLocks/>
              </p:cNvSpPr>
              <p:nvPr/>
            </p:nvSpPr>
            <p:spPr bwMode="auto">
              <a:xfrm>
                <a:off x="2075" y="2259"/>
                <a:ext cx="283" cy="340"/>
              </a:xfrm>
              <a:custGeom>
                <a:avLst/>
                <a:gdLst>
                  <a:gd name="T0" fmla="*/ 0 w 283"/>
                  <a:gd name="T1" fmla="*/ 56 h 340"/>
                  <a:gd name="T2" fmla="*/ 0 w 283"/>
                  <a:gd name="T3" fmla="*/ 141 h 340"/>
                  <a:gd name="T4" fmla="*/ 28 w 283"/>
                  <a:gd name="T5" fmla="*/ 198 h 340"/>
                  <a:gd name="T6" fmla="*/ 57 w 283"/>
                  <a:gd name="T7" fmla="*/ 198 h 340"/>
                  <a:gd name="T8" fmla="*/ 0 w 283"/>
                  <a:gd name="T9" fmla="*/ 340 h 340"/>
                  <a:gd name="T10" fmla="*/ 85 w 283"/>
                  <a:gd name="T11" fmla="*/ 340 h 340"/>
                  <a:gd name="T12" fmla="*/ 198 w 283"/>
                  <a:gd name="T13" fmla="*/ 311 h 340"/>
                  <a:gd name="T14" fmla="*/ 227 w 283"/>
                  <a:gd name="T15" fmla="*/ 283 h 340"/>
                  <a:gd name="T16" fmla="*/ 227 w 283"/>
                  <a:gd name="T17" fmla="*/ 198 h 340"/>
                  <a:gd name="T18" fmla="*/ 255 w 283"/>
                  <a:gd name="T19" fmla="*/ 170 h 340"/>
                  <a:gd name="T20" fmla="*/ 283 w 283"/>
                  <a:gd name="T21" fmla="*/ 85 h 340"/>
                  <a:gd name="T22" fmla="*/ 283 w 283"/>
                  <a:gd name="T23" fmla="*/ 56 h 340"/>
                  <a:gd name="T24" fmla="*/ 255 w 283"/>
                  <a:gd name="T25" fmla="*/ 28 h 340"/>
                  <a:gd name="T26" fmla="*/ 170 w 283"/>
                  <a:gd name="T27" fmla="*/ 28 h 340"/>
                  <a:gd name="T28" fmla="*/ 142 w 283"/>
                  <a:gd name="T29" fmla="*/ 85 h 340"/>
                  <a:gd name="T30" fmla="*/ 85 w 283"/>
                  <a:gd name="T31" fmla="*/ 56 h 340"/>
                  <a:gd name="T32" fmla="*/ 57 w 283"/>
                  <a:gd name="T33" fmla="*/ 0 h 340"/>
                  <a:gd name="T34" fmla="*/ 28 w 283"/>
                  <a:gd name="T35" fmla="*/ 0 h 340"/>
                  <a:gd name="T36" fmla="*/ 0 w 283"/>
                  <a:gd name="T37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340">
                    <a:moveTo>
                      <a:pt x="0" y="56"/>
                    </a:moveTo>
                    <a:lnTo>
                      <a:pt x="0" y="141"/>
                    </a:lnTo>
                    <a:lnTo>
                      <a:pt x="28" y="198"/>
                    </a:lnTo>
                    <a:lnTo>
                      <a:pt x="57" y="198"/>
                    </a:lnTo>
                    <a:lnTo>
                      <a:pt x="0" y="340"/>
                    </a:lnTo>
                    <a:lnTo>
                      <a:pt x="85" y="340"/>
                    </a:lnTo>
                    <a:lnTo>
                      <a:pt x="198" y="311"/>
                    </a:lnTo>
                    <a:lnTo>
                      <a:pt x="227" y="283"/>
                    </a:lnTo>
                    <a:lnTo>
                      <a:pt x="227" y="198"/>
                    </a:lnTo>
                    <a:lnTo>
                      <a:pt x="255" y="170"/>
                    </a:lnTo>
                    <a:lnTo>
                      <a:pt x="283" y="85"/>
                    </a:lnTo>
                    <a:lnTo>
                      <a:pt x="283" y="56"/>
                    </a:lnTo>
                    <a:lnTo>
                      <a:pt x="255" y="28"/>
                    </a:lnTo>
                    <a:lnTo>
                      <a:pt x="170" y="28"/>
                    </a:lnTo>
                    <a:lnTo>
                      <a:pt x="142" y="85"/>
                    </a:lnTo>
                    <a:lnTo>
                      <a:pt x="85" y="56"/>
                    </a:lnTo>
                    <a:lnTo>
                      <a:pt x="57" y="0"/>
                    </a:lnTo>
                    <a:lnTo>
                      <a:pt x="28" y="0"/>
                    </a:lnTo>
                    <a:lnTo>
                      <a:pt x="0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0" name="Freeform 236"/>
              <p:cNvSpPr>
                <a:spLocks/>
              </p:cNvSpPr>
              <p:nvPr/>
            </p:nvSpPr>
            <p:spPr bwMode="auto">
              <a:xfrm>
                <a:off x="2273" y="1295"/>
                <a:ext cx="709" cy="482"/>
              </a:xfrm>
              <a:custGeom>
                <a:avLst/>
                <a:gdLst>
                  <a:gd name="T0" fmla="*/ 0 w 709"/>
                  <a:gd name="T1" fmla="*/ 312 h 482"/>
                  <a:gd name="T2" fmla="*/ 57 w 709"/>
                  <a:gd name="T3" fmla="*/ 368 h 482"/>
                  <a:gd name="T4" fmla="*/ 85 w 709"/>
                  <a:gd name="T5" fmla="*/ 425 h 482"/>
                  <a:gd name="T6" fmla="*/ 142 w 709"/>
                  <a:gd name="T7" fmla="*/ 482 h 482"/>
                  <a:gd name="T8" fmla="*/ 284 w 709"/>
                  <a:gd name="T9" fmla="*/ 425 h 482"/>
                  <a:gd name="T10" fmla="*/ 312 w 709"/>
                  <a:gd name="T11" fmla="*/ 425 h 482"/>
                  <a:gd name="T12" fmla="*/ 341 w 709"/>
                  <a:gd name="T13" fmla="*/ 453 h 482"/>
                  <a:gd name="T14" fmla="*/ 454 w 709"/>
                  <a:gd name="T15" fmla="*/ 482 h 482"/>
                  <a:gd name="T16" fmla="*/ 511 w 709"/>
                  <a:gd name="T17" fmla="*/ 453 h 482"/>
                  <a:gd name="T18" fmla="*/ 511 w 709"/>
                  <a:gd name="T19" fmla="*/ 425 h 482"/>
                  <a:gd name="T20" fmla="*/ 482 w 709"/>
                  <a:gd name="T21" fmla="*/ 425 h 482"/>
                  <a:gd name="T22" fmla="*/ 511 w 709"/>
                  <a:gd name="T23" fmla="*/ 397 h 482"/>
                  <a:gd name="T24" fmla="*/ 426 w 709"/>
                  <a:gd name="T25" fmla="*/ 425 h 482"/>
                  <a:gd name="T26" fmla="*/ 426 w 709"/>
                  <a:gd name="T27" fmla="*/ 397 h 482"/>
                  <a:gd name="T28" fmla="*/ 369 w 709"/>
                  <a:gd name="T29" fmla="*/ 340 h 482"/>
                  <a:gd name="T30" fmla="*/ 397 w 709"/>
                  <a:gd name="T31" fmla="*/ 283 h 482"/>
                  <a:gd name="T32" fmla="*/ 426 w 709"/>
                  <a:gd name="T33" fmla="*/ 283 h 482"/>
                  <a:gd name="T34" fmla="*/ 426 w 709"/>
                  <a:gd name="T35" fmla="*/ 226 h 482"/>
                  <a:gd name="T36" fmla="*/ 511 w 709"/>
                  <a:gd name="T37" fmla="*/ 198 h 482"/>
                  <a:gd name="T38" fmla="*/ 539 w 709"/>
                  <a:gd name="T39" fmla="*/ 170 h 482"/>
                  <a:gd name="T40" fmla="*/ 596 w 709"/>
                  <a:gd name="T41" fmla="*/ 113 h 482"/>
                  <a:gd name="T42" fmla="*/ 624 w 709"/>
                  <a:gd name="T43" fmla="*/ 141 h 482"/>
                  <a:gd name="T44" fmla="*/ 652 w 709"/>
                  <a:gd name="T45" fmla="*/ 113 h 482"/>
                  <a:gd name="T46" fmla="*/ 709 w 709"/>
                  <a:gd name="T47" fmla="*/ 113 h 482"/>
                  <a:gd name="T48" fmla="*/ 681 w 709"/>
                  <a:gd name="T49" fmla="*/ 85 h 482"/>
                  <a:gd name="T50" fmla="*/ 652 w 709"/>
                  <a:gd name="T51" fmla="*/ 85 h 482"/>
                  <a:gd name="T52" fmla="*/ 624 w 709"/>
                  <a:gd name="T53" fmla="*/ 0 h 482"/>
                  <a:gd name="T54" fmla="*/ 567 w 709"/>
                  <a:gd name="T55" fmla="*/ 28 h 482"/>
                  <a:gd name="T56" fmla="*/ 511 w 709"/>
                  <a:gd name="T57" fmla="*/ 0 h 482"/>
                  <a:gd name="T58" fmla="*/ 482 w 709"/>
                  <a:gd name="T59" fmla="*/ 56 h 482"/>
                  <a:gd name="T60" fmla="*/ 426 w 709"/>
                  <a:gd name="T61" fmla="*/ 85 h 482"/>
                  <a:gd name="T62" fmla="*/ 397 w 709"/>
                  <a:gd name="T63" fmla="*/ 141 h 482"/>
                  <a:gd name="T64" fmla="*/ 312 w 709"/>
                  <a:gd name="T65" fmla="*/ 141 h 482"/>
                  <a:gd name="T66" fmla="*/ 284 w 709"/>
                  <a:gd name="T67" fmla="*/ 255 h 482"/>
                  <a:gd name="T68" fmla="*/ 227 w 709"/>
                  <a:gd name="T69" fmla="*/ 255 h 482"/>
                  <a:gd name="T70" fmla="*/ 199 w 709"/>
                  <a:gd name="T71" fmla="*/ 312 h 482"/>
                  <a:gd name="T72" fmla="*/ 0 w 709"/>
                  <a:gd name="T73" fmla="*/ 312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09" h="482">
                    <a:moveTo>
                      <a:pt x="0" y="312"/>
                    </a:moveTo>
                    <a:lnTo>
                      <a:pt x="57" y="368"/>
                    </a:lnTo>
                    <a:lnTo>
                      <a:pt x="85" y="425"/>
                    </a:lnTo>
                    <a:lnTo>
                      <a:pt x="142" y="482"/>
                    </a:lnTo>
                    <a:lnTo>
                      <a:pt x="284" y="425"/>
                    </a:lnTo>
                    <a:lnTo>
                      <a:pt x="312" y="425"/>
                    </a:lnTo>
                    <a:lnTo>
                      <a:pt x="341" y="453"/>
                    </a:lnTo>
                    <a:lnTo>
                      <a:pt x="454" y="482"/>
                    </a:lnTo>
                    <a:lnTo>
                      <a:pt x="511" y="453"/>
                    </a:lnTo>
                    <a:lnTo>
                      <a:pt x="511" y="425"/>
                    </a:lnTo>
                    <a:lnTo>
                      <a:pt x="482" y="425"/>
                    </a:lnTo>
                    <a:lnTo>
                      <a:pt x="511" y="397"/>
                    </a:lnTo>
                    <a:lnTo>
                      <a:pt x="426" y="425"/>
                    </a:lnTo>
                    <a:lnTo>
                      <a:pt x="426" y="397"/>
                    </a:lnTo>
                    <a:lnTo>
                      <a:pt x="369" y="340"/>
                    </a:lnTo>
                    <a:lnTo>
                      <a:pt x="397" y="283"/>
                    </a:lnTo>
                    <a:lnTo>
                      <a:pt x="426" y="283"/>
                    </a:lnTo>
                    <a:lnTo>
                      <a:pt x="426" y="226"/>
                    </a:lnTo>
                    <a:lnTo>
                      <a:pt x="511" y="198"/>
                    </a:lnTo>
                    <a:lnTo>
                      <a:pt x="539" y="170"/>
                    </a:lnTo>
                    <a:lnTo>
                      <a:pt x="596" y="113"/>
                    </a:lnTo>
                    <a:lnTo>
                      <a:pt x="624" y="141"/>
                    </a:lnTo>
                    <a:lnTo>
                      <a:pt x="652" y="113"/>
                    </a:lnTo>
                    <a:lnTo>
                      <a:pt x="709" y="113"/>
                    </a:lnTo>
                    <a:lnTo>
                      <a:pt x="681" y="85"/>
                    </a:lnTo>
                    <a:lnTo>
                      <a:pt x="652" y="85"/>
                    </a:lnTo>
                    <a:lnTo>
                      <a:pt x="624" y="0"/>
                    </a:lnTo>
                    <a:lnTo>
                      <a:pt x="567" y="28"/>
                    </a:lnTo>
                    <a:lnTo>
                      <a:pt x="511" y="0"/>
                    </a:lnTo>
                    <a:lnTo>
                      <a:pt x="482" y="56"/>
                    </a:lnTo>
                    <a:lnTo>
                      <a:pt x="426" y="85"/>
                    </a:lnTo>
                    <a:lnTo>
                      <a:pt x="397" y="141"/>
                    </a:lnTo>
                    <a:lnTo>
                      <a:pt x="312" y="141"/>
                    </a:lnTo>
                    <a:lnTo>
                      <a:pt x="284" y="255"/>
                    </a:lnTo>
                    <a:lnTo>
                      <a:pt x="227" y="255"/>
                    </a:lnTo>
                    <a:lnTo>
                      <a:pt x="199" y="312"/>
                    </a:lnTo>
                    <a:lnTo>
                      <a:pt x="0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1" name="Freeform 237"/>
              <p:cNvSpPr>
                <a:spLocks/>
              </p:cNvSpPr>
              <p:nvPr/>
            </p:nvSpPr>
            <p:spPr bwMode="auto">
              <a:xfrm>
                <a:off x="2047" y="1408"/>
                <a:ext cx="283" cy="397"/>
              </a:xfrm>
              <a:custGeom>
                <a:avLst/>
                <a:gdLst>
                  <a:gd name="T0" fmla="*/ 198 w 283"/>
                  <a:gd name="T1" fmla="*/ 0 h 397"/>
                  <a:gd name="T2" fmla="*/ 85 w 283"/>
                  <a:gd name="T3" fmla="*/ 57 h 397"/>
                  <a:gd name="T4" fmla="*/ 85 w 283"/>
                  <a:gd name="T5" fmla="*/ 28 h 397"/>
                  <a:gd name="T6" fmla="*/ 56 w 283"/>
                  <a:gd name="T7" fmla="*/ 28 h 397"/>
                  <a:gd name="T8" fmla="*/ 28 w 283"/>
                  <a:gd name="T9" fmla="*/ 57 h 397"/>
                  <a:gd name="T10" fmla="*/ 85 w 283"/>
                  <a:gd name="T11" fmla="*/ 113 h 397"/>
                  <a:gd name="T12" fmla="*/ 85 w 283"/>
                  <a:gd name="T13" fmla="*/ 142 h 397"/>
                  <a:gd name="T14" fmla="*/ 0 w 283"/>
                  <a:gd name="T15" fmla="*/ 199 h 397"/>
                  <a:gd name="T16" fmla="*/ 56 w 283"/>
                  <a:gd name="T17" fmla="*/ 227 h 397"/>
                  <a:gd name="T18" fmla="*/ 28 w 283"/>
                  <a:gd name="T19" fmla="*/ 312 h 397"/>
                  <a:gd name="T20" fmla="*/ 56 w 283"/>
                  <a:gd name="T21" fmla="*/ 397 h 397"/>
                  <a:gd name="T22" fmla="*/ 85 w 283"/>
                  <a:gd name="T23" fmla="*/ 397 h 397"/>
                  <a:gd name="T24" fmla="*/ 141 w 283"/>
                  <a:gd name="T25" fmla="*/ 369 h 397"/>
                  <a:gd name="T26" fmla="*/ 198 w 283"/>
                  <a:gd name="T27" fmla="*/ 369 h 397"/>
                  <a:gd name="T28" fmla="*/ 255 w 283"/>
                  <a:gd name="T29" fmla="*/ 312 h 397"/>
                  <a:gd name="T30" fmla="*/ 283 w 283"/>
                  <a:gd name="T31" fmla="*/ 255 h 397"/>
                  <a:gd name="T32" fmla="*/ 226 w 283"/>
                  <a:gd name="T33" fmla="*/ 199 h 397"/>
                  <a:gd name="T34" fmla="*/ 226 w 283"/>
                  <a:gd name="T35" fmla="*/ 142 h 397"/>
                  <a:gd name="T36" fmla="*/ 198 w 283"/>
                  <a:gd name="T37" fmla="*/ 142 h 397"/>
                  <a:gd name="T38" fmla="*/ 170 w 283"/>
                  <a:gd name="T39" fmla="*/ 113 h 397"/>
                  <a:gd name="T40" fmla="*/ 198 w 283"/>
                  <a:gd name="T41" fmla="*/ 57 h 397"/>
                  <a:gd name="T42" fmla="*/ 198 w 283"/>
                  <a:gd name="T4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3" h="397">
                    <a:moveTo>
                      <a:pt x="198" y="0"/>
                    </a:moveTo>
                    <a:lnTo>
                      <a:pt x="85" y="57"/>
                    </a:lnTo>
                    <a:lnTo>
                      <a:pt x="85" y="28"/>
                    </a:lnTo>
                    <a:lnTo>
                      <a:pt x="56" y="28"/>
                    </a:lnTo>
                    <a:lnTo>
                      <a:pt x="28" y="57"/>
                    </a:lnTo>
                    <a:lnTo>
                      <a:pt x="85" y="113"/>
                    </a:lnTo>
                    <a:lnTo>
                      <a:pt x="85" y="142"/>
                    </a:lnTo>
                    <a:lnTo>
                      <a:pt x="0" y="199"/>
                    </a:lnTo>
                    <a:lnTo>
                      <a:pt x="56" y="227"/>
                    </a:lnTo>
                    <a:lnTo>
                      <a:pt x="28" y="312"/>
                    </a:lnTo>
                    <a:lnTo>
                      <a:pt x="56" y="397"/>
                    </a:lnTo>
                    <a:lnTo>
                      <a:pt x="85" y="397"/>
                    </a:lnTo>
                    <a:lnTo>
                      <a:pt x="141" y="369"/>
                    </a:lnTo>
                    <a:lnTo>
                      <a:pt x="198" y="369"/>
                    </a:lnTo>
                    <a:lnTo>
                      <a:pt x="255" y="312"/>
                    </a:lnTo>
                    <a:lnTo>
                      <a:pt x="283" y="255"/>
                    </a:lnTo>
                    <a:lnTo>
                      <a:pt x="226" y="199"/>
                    </a:lnTo>
                    <a:lnTo>
                      <a:pt x="226" y="142"/>
                    </a:lnTo>
                    <a:lnTo>
                      <a:pt x="198" y="142"/>
                    </a:lnTo>
                    <a:lnTo>
                      <a:pt x="170" y="113"/>
                    </a:lnTo>
                    <a:lnTo>
                      <a:pt x="198" y="57"/>
                    </a:lnTo>
                    <a:lnTo>
                      <a:pt x="198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2" name="Freeform 238"/>
              <p:cNvSpPr>
                <a:spLocks/>
              </p:cNvSpPr>
              <p:nvPr/>
            </p:nvSpPr>
            <p:spPr bwMode="auto">
              <a:xfrm>
                <a:off x="2047" y="1805"/>
                <a:ext cx="226" cy="283"/>
              </a:xfrm>
              <a:custGeom>
                <a:avLst/>
                <a:gdLst>
                  <a:gd name="T0" fmla="*/ 226 w 226"/>
                  <a:gd name="T1" fmla="*/ 85 h 283"/>
                  <a:gd name="T2" fmla="*/ 141 w 226"/>
                  <a:gd name="T3" fmla="*/ 170 h 283"/>
                  <a:gd name="T4" fmla="*/ 85 w 226"/>
                  <a:gd name="T5" fmla="*/ 255 h 283"/>
                  <a:gd name="T6" fmla="*/ 56 w 226"/>
                  <a:gd name="T7" fmla="*/ 283 h 283"/>
                  <a:gd name="T8" fmla="*/ 28 w 226"/>
                  <a:gd name="T9" fmla="*/ 255 h 283"/>
                  <a:gd name="T10" fmla="*/ 0 w 226"/>
                  <a:gd name="T11" fmla="*/ 142 h 283"/>
                  <a:gd name="T12" fmla="*/ 0 w 226"/>
                  <a:gd name="T13" fmla="*/ 57 h 283"/>
                  <a:gd name="T14" fmla="*/ 56 w 226"/>
                  <a:gd name="T15" fmla="*/ 0 h 283"/>
                  <a:gd name="T16" fmla="*/ 85 w 226"/>
                  <a:gd name="T17" fmla="*/ 0 h 283"/>
                  <a:gd name="T18" fmla="*/ 85 w 226"/>
                  <a:gd name="T19" fmla="*/ 113 h 283"/>
                  <a:gd name="T20" fmla="*/ 141 w 226"/>
                  <a:gd name="T21" fmla="*/ 85 h 283"/>
                  <a:gd name="T22" fmla="*/ 226 w 226"/>
                  <a:gd name="T23" fmla="*/ 85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6" h="283">
                    <a:moveTo>
                      <a:pt x="226" y="85"/>
                    </a:moveTo>
                    <a:lnTo>
                      <a:pt x="141" y="170"/>
                    </a:lnTo>
                    <a:lnTo>
                      <a:pt x="85" y="255"/>
                    </a:lnTo>
                    <a:lnTo>
                      <a:pt x="56" y="283"/>
                    </a:lnTo>
                    <a:lnTo>
                      <a:pt x="28" y="255"/>
                    </a:lnTo>
                    <a:lnTo>
                      <a:pt x="0" y="142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85" y="0"/>
                    </a:lnTo>
                    <a:lnTo>
                      <a:pt x="85" y="113"/>
                    </a:lnTo>
                    <a:lnTo>
                      <a:pt x="141" y="85"/>
                    </a:lnTo>
                    <a:lnTo>
                      <a:pt x="226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3" name="Freeform 239"/>
              <p:cNvSpPr>
                <a:spLocks/>
              </p:cNvSpPr>
              <p:nvPr/>
            </p:nvSpPr>
            <p:spPr bwMode="auto">
              <a:xfrm>
                <a:off x="1848" y="1465"/>
                <a:ext cx="284" cy="397"/>
              </a:xfrm>
              <a:custGeom>
                <a:avLst/>
                <a:gdLst>
                  <a:gd name="T0" fmla="*/ 199 w 284"/>
                  <a:gd name="T1" fmla="*/ 397 h 397"/>
                  <a:gd name="T2" fmla="*/ 142 w 284"/>
                  <a:gd name="T3" fmla="*/ 397 h 397"/>
                  <a:gd name="T4" fmla="*/ 85 w 284"/>
                  <a:gd name="T5" fmla="*/ 368 h 397"/>
                  <a:gd name="T6" fmla="*/ 57 w 284"/>
                  <a:gd name="T7" fmla="*/ 312 h 397"/>
                  <a:gd name="T8" fmla="*/ 113 w 284"/>
                  <a:gd name="T9" fmla="*/ 198 h 397"/>
                  <a:gd name="T10" fmla="*/ 0 w 284"/>
                  <a:gd name="T11" fmla="*/ 198 h 397"/>
                  <a:gd name="T12" fmla="*/ 28 w 284"/>
                  <a:gd name="T13" fmla="*/ 142 h 397"/>
                  <a:gd name="T14" fmla="*/ 0 w 284"/>
                  <a:gd name="T15" fmla="*/ 85 h 397"/>
                  <a:gd name="T16" fmla="*/ 0 w 284"/>
                  <a:gd name="T17" fmla="*/ 28 h 397"/>
                  <a:gd name="T18" fmla="*/ 57 w 284"/>
                  <a:gd name="T19" fmla="*/ 56 h 397"/>
                  <a:gd name="T20" fmla="*/ 85 w 284"/>
                  <a:gd name="T21" fmla="*/ 28 h 397"/>
                  <a:gd name="T22" fmla="*/ 113 w 284"/>
                  <a:gd name="T23" fmla="*/ 56 h 397"/>
                  <a:gd name="T24" fmla="*/ 227 w 284"/>
                  <a:gd name="T25" fmla="*/ 0 h 397"/>
                  <a:gd name="T26" fmla="*/ 284 w 284"/>
                  <a:gd name="T27" fmla="*/ 56 h 397"/>
                  <a:gd name="T28" fmla="*/ 284 w 284"/>
                  <a:gd name="T29" fmla="*/ 85 h 397"/>
                  <a:gd name="T30" fmla="*/ 199 w 284"/>
                  <a:gd name="T31" fmla="*/ 142 h 397"/>
                  <a:gd name="T32" fmla="*/ 255 w 284"/>
                  <a:gd name="T33" fmla="*/ 170 h 397"/>
                  <a:gd name="T34" fmla="*/ 227 w 284"/>
                  <a:gd name="T35" fmla="*/ 255 h 397"/>
                  <a:gd name="T36" fmla="*/ 255 w 284"/>
                  <a:gd name="T37" fmla="*/ 340 h 397"/>
                  <a:gd name="T38" fmla="*/ 199 w 284"/>
                  <a:gd name="T3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4" h="397">
                    <a:moveTo>
                      <a:pt x="199" y="397"/>
                    </a:moveTo>
                    <a:lnTo>
                      <a:pt x="142" y="397"/>
                    </a:lnTo>
                    <a:lnTo>
                      <a:pt x="85" y="368"/>
                    </a:lnTo>
                    <a:lnTo>
                      <a:pt x="57" y="312"/>
                    </a:lnTo>
                    <a:lnTo>
                      <a:pt x="113" y="198"/>
                    </a:lnTo>
                    <a:lnTo>
                      <a:pt x="0" y="198"/>
                    </a:lnTo>
                    <a:lnTo>
                      <a:pt x="28" y="142"/>
                    </a:lnTo>
                    <a:lnTo>
                      <a:pt x="0" y="85"/>
                    </a:lnTo>
                    <a:lnTo>
                      <a:pt x="0" y="28"/>
                    </a:lnTo>
                    <a:lnTo>
                      <a:pt x="57" y="56"/>
                    </a:lnTo>
                    <a:lnTo>
                      <a:pt x="85" y="28"/>
                    </a:lnTo>
                    <a:lnTo>
                      <a:pt x="113" y="56"/>
                    </a:lnTo>
                    <a:lnTo>
                      <a:pt x="227" y="0"/>
                    </a:lnTo>
                    <a:lnTo>
                      <a:pt x="284" y="56"/>
                    </a:lnTo>
                    <a:lnTo>
                      <a:pt x="284" y="85"/>
                    </a:lnTo>
                    <a:lnTo>
                      <a:pt x="199" y="142"/>
                    </a:lnTo>
                    <a:lnTo>
                      <a:pt x="255" y="170"/>
                    </a:lnTo>
                    <a:lnTo>
                      <a:pt x="227" y="255"/>
                    </a:lnTo>
                    <a:lnTo>
                      <a:pt x="255" y="340"/>
                    </a:lnTo>
                    <a:lnTo>
                      <a:pt x="199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4" name="Freeform 240"/>
              <p:cNvSpPr>
                <a:spLocks/>
              </p:cNvSpPr>
              <p:nvPr/>
            </p:nvSpPr>
            <p:spPr bwMode="auto">
              <a:xfrm>
                <a:off x="1678" y="1777"/>
                <a:ext cx="369" cy="283"/>
              </a:xfrm>
              <a:custGeom>
                <a:avLst/>
                <a:gdLst>
                  <a:gd name="T0" fmla="*/ 369 w 369"/>
                  <a:gd name="T1" fmla="*/ 85 h 283"/>
                  <a:gd name="T2" fmla="*/ 369 w 369"/>
                  <a:gd name="T3" fmla="*/ 170 h 283"/>
                  <a:gd name="T4" fmla="*/ 113 w 369"/>
                  <a:gd name="T5" fmla="*/ 283 h 283"/>
                  <a:gd name="T6" fmla="*/ 57 w 369"/>
                  <a:gd name="T7" fmla="*/ 283 h 283"/>
                  <a:gd name="T8" fmla="*/ 0 w 369"/>
                  <a:gd name="T9" fmla="*/ 255 h 283"/>
                  <a:gd name="T10" fmla="*/ 28 w 369"/>
                  <a:gd name="T11" fmla="*/ 226 h 283"/>
                  <a:gd name="T12" fmla="*/ 28 w 369"/>
                  <a:gd name="T13" fmla="*/ 141 h 283"/>
                  <a:gd name="T14" fmla="*/ 57 w 369"/>
                  <a:gd name="T15" fmla="*/ 85 h 283"/>
                  <a:gd name="T16" fmla="*/ 113 w 369"/>
                  <a:gd name="T17" fmla="*/ 56 h 283"/>
                  <a:gd name="T18" fmla="*/ 170 w 369"/>
                  <a:gd name="T19" fmla="*/ 0 h 283"/>
                  <a:gd name="T20" fmla="*/ 227 w 369"/>
                  <a:gd name="T21" fmla="*/ 0 h 283"/>
                  <a:gd name="T22" fmla="*/ 255 w 369"/>
                  <a:gd name="T23" fmla="*/ 56 h 283"/>
                  <a:gd name="T24" fmla="*/ 312 w 369"/>
                  <a:gd name="T25" fmla="*/ 85 h 283"/>
                  <a:gd name="T26" fmla="*/ 369 w 369"/>
                  <a:gd name="T27" fmla="*/ 85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9" h="283">
                    <a:moveTo>
                      <a:pt x="369" y="85"/>
                    </a:moveTo>
                    <a:lnTo>
                      <a:pt x="369" y="170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0" y="255"/>
                    </a:lnTo>
                    <a:lnTo>
                      <a:pt x="28" y="226"/>
                    </a:lnTo>
                    <a:lnTo>
                      <a:pt x="28" y="141"/>
                    </a:lnTo>
                    <a:lnTo>
                      <a:pt x="57" y="85"/>
                    </a:lnTo>
                    <a:lnTo>
                      <a:pt x="113" y="56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55" y="56"/>
                    </a:lnTo>
                    <a:lnTo>
                      <a:pt x="312" y="85"/>
                    </a:lnTo>
                    <a:lnTo>
                      <a:pt x="369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5" name="Freeform 241"/>
              <p:cNvSpPr>
                <a:spLocks/>
              </p:cNvSpPr>
              <p:nvPr/>
            </p:nvSpPr>
            <p:spPr bwMode="auto">
              <a:xfrm>
                <a:off x="1536" y="1918"/>
                <a:ext cx="539" cy="369"/>
              </a:xfrm>
              <a:custGeom>
                <a:avLst/>
                <a:gdLst>
                  <a:gd name="T0" fmla="*/ 29 w 539"/>
                  <a:gd name="T1" fmla="*/ 0 h 369"/>
                  <a:gd name="T2" fmla="*/ 85 w 539"/>
                  <a:gd name="T3" fmla="*/ 29 h 369"/>
                  <a:gd name="T4" fmla="*/ 114 w 539"/>
                  <a:gd name="T5" fmla="*/ 85 h 369"/>
                  <a:gd name="T6" fmla="*/ 170 w 539"/>
                  <a:gd name="T7" fmla="*/ 85 h 369"/>
                  <a:gd name="T8" fmla="*/ 142 w 539"/>
                  <a:gd name="T9" fmla="*/ 114 h 369"/>
                  <a:gd name="T10" fmla="*/ 199 w 539"/>
                  <a:gd name="T11" fmla="*/ 142 h 369"/>
                  <a:gd name="T12" fmla="*/ 255 w 539"/>
                  <a:gd name="T13" fmla="*/ 142 h 369"/>
                  <a:gd name="T14" fmla="*/ 511 w 539"/>
                  <a:gd name="T15" fmla="*/ 29 h 369"/>
                  <a:gd name="T16" fmla="*/ 539 w 539"/>
                  <a:gd name="T17" fmla="*/ 142 h 369"/>
                  <a:gd name="T18" fmla="*/ 539 w 539"/>
                  <a:gd name="T19" fmla="*/ 199 h 369"/>
                  <a:gd name="T20" fmla="*/ 454 w 539"/>
                  <a:gd name="T21" fmla="*/ 199 h 369"/>
                  <a:gd name="T22" fmla="*/ 425 w 539"/>
                  <a:gd name="T23" fmla="*/ 312 h 369"/>
                  <a:gd name="T24" fmla="*/ 340 w 539"/>
                  <a:gd name="T25" fmla="*/ 312 h 369"/>
                  <a:gd name="T26" fmla="*/ 255 w 539"/>
                  <a:gd name="T27" fmla="*/ 312 h 369"/>
                  <a:gd name="T28" fmla="*/ 199 w 539"/>
                  <a:gd name="T29" fmla="*/ 369 h 369"/>
                  <a:gd name="T30" fmla="*/ 142 w 539"/>
                  <a:gd name="T31" fmla="*/ 312 h 369"/>
                  <a:gd name="T32" fmla="*/ 114 w 539"/>
                  <a:gd name="T33" fmla="*/ 312 h 369"/>
                  <a:gd name="T34" fmla="*/ 85 w 539"/>
                  <a:gd name="T35" fmla="*/ 284 h 369"/>
                  <a:gd name="T36" fmla="*/ 0 w 539"/>
                  <a:gd name="T37" fmla="*/ 284 h 369"/>
                  <a:gd name="T38" fmla="*/ 0 w 539"/>
                  <a:gd name="T39" fmla="*/ 142 h 369"/>
                  <a:gd name="T40" fmla="*/ 57 w 539"/>
                  <a:gd name="T41" fmla="*/ 142 h 369"/>
                  <a:gd name="T42" fmla="*/ 57 w 539"/>
                  <a:gd name="T43" fmla="*/ 85 h 369"/>
                  <a:gd name="T44" fmla="*/ 0 w 539"/>
                  <a:gd name="T45" fmla="*/ 85 h 369"/>
                  <a:gd name="T46" fmla="*/ 0 w 539"/>
                  <a:gd name="T47" fmla="*/ 57 h 369"/>
                  <a:gd name="T48" fmla="*/ 29 w 539"/>
                  <a:gd name="T49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39" h="369">
                    <a:moveTo>
                      <a:pt x="29" y="0"/>
                    </a:moveTo>
                    <a:lnTo>
                      <a:pt x="85" y="29"/>
                    </a:lnTo>
                    <a:lnTo>
                      <a:pt x="114" y="85"/>
                    </a:lnTo>
                    <a:lnTo>
                      <a:pt x="170" y="85"/>
                    </a:lnTo>
                    <a:lnTo>
                      <a:pt x="142" y="114"/>
                    </a:lnTo>
                    <a:lnTo>
                      <a:pt x="199" y="142"/>
                    </a:lnTo>
                    <a:lnTo>
                      <a:pt x="255" y="142"/>
                    </a:lnTo>
                    <a:lnTo>
                      <a:pt x="511" y="29"/>
                    </a:lnTo>
                    <a:lnTo>
                      <a:pt x="539" y="142"/>
                    </a:lnTo>
                    <a:lnTo>
                      <a:pt x="539" y="199"/>
                    </a:lnTo>
                    <a:lnTo>
                      <a:pt x="454" y="199"/>
                    </a:lnTo>
                    <a:lnTo>
                      <a:pt x="425" y="312"/>
                    </a:lnTo>
                    <a:lnTo>
                      <a:pt x="340" y="312"/>
                    </a:lnTo>
                    <a:lnTo>
                      <a:pt x="255" y="312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114" y="312"/>
                    </a:lnTo>
                    <a:lnTo>
                      <a:pt x="85" y="284"/>
                    </a:lnTo>
                    <a:lnTo>
                      <a:pt x="0" y="284"/>
                    </a:lnTo>
                    <a:lnTo>
                      <a:pt x="0" y="142"/>
                    </a:lnTo>
                    <a:lnTo>
                      <a:pt x="57" y="142"/>
                    </a:lnTo>
                    <a:lnTo>
                      <a:pt x="57" y="85"/>
                    </a:lnTo>
                    <a:lnTo>
                      <a:pt x="0" y="85"/>
                    </a:lnTo>
                    <a:lnTo>
                      <a:pt x="0" y="57"/>
                    </a:lnTo>
                    <a:lnTo>
                      <a:pt x="29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6" name="Freeform 242"/>
              <p:cNvSpPr>
                <a:spLocks/>
              </p:cNvSpPr>
              <p:nvPr/>
            </p:nvSpPr>
            <p:spPr bwMode="auto">
              <a:xfrm>
                <a:off x="1480" y="2202"/>
                <a:ext cx="652" cy="624"/>
              </a:xfrm>
              <a:custGeom>
                <a:avLst/>
                <a:gdLst>
                  <a:gd name="T0" fmla="*/ 28 w 652"/>
                  <a:gd name="T1" fmla="*/ 142 h 624"/>
                  <a:gd name="T2" fmla="*/ 28 w 652"/>
                  <a:gd name="T3" fmla="*/ 198 h 624"/>
                  <a:gd name="T4" fmla="*/ 113 w 652"/>
                  <a:gd name="T5" fmla="*/ 227 h 624"/>
                  <a:gd name="T6" fmla="*/ 198 w 652"/>
                  <a:gd name="T7" fmla="*/ 312 h 624"/>
                  <a:gd name="T8" fmla="*/ 226 w 652"/>
                  <a:gd name="T9" fmla="*/ 283 h 624"/>
                  <a:gd name="T10" fmla="*/ 283 w 652"/>
                  <a:gd name="T11" fmla="*/ 283 h 624"/>
                  <a:gd name="T12" fmla="*/ 340 w 652"/>
                  <a:gd name="T13" fmla="*/ 312 h 624"/>
                  <a:gd name="T14" fmla="*/ 255 w 652"/>
                  <a:gd name="T15" fmla="*/ 482 h 624"/>
                  <a:gd name="T16" fmla="*/ 311 w 652"/>
                  <a:gd name="T17" fmla="*/ 624 h 624"/>
                  <a:gd name="T18" fmla="*/ 425 w 652"/>
                  <a:gd name="T19" fmla="*/ 283 h 624"/>
                  <a:gd name="T20" fmla="*/ 425 w 652"/>
                  <a:gd name="T21" fmla="*/ 255 h 624"/>
                  <a:gd name="T22" fmla="*/ 510 w 652"/>
                  <a:gd name="T23" fmla="*/ 255 h 624"/>
                  <a:gd name="T24" fmla="*/ 538 w 652"/>
                  <a:gd name="T25" fmla="*/ 198 h 624"/>
                  <a:gd name="T26" fmla="*/ 567 w 652"/>
                  <a:gd name="T27" fmla="*/ 227 h 624"/>
                  <a:gd name="T28" fmla="*/ 538 w 652"/>
                  <a:gd name="T29" fmla="*/ 368 h 624"/>
                  <a:gd name="T30" fmla="*/ 453 w 652"/>
                  <a:gd name="T31" fmla="*/ 368 h 624"/>
                  <a:gd name="T32" fmla="*/ 396 w 652"/>
                  <a:gd name="T33" fmla="*/ 510 h 624"/>
                  <a:gd name="T34" fmla="*/ 453 w 652"/>
                  <a:gd name="T35" fmla="*/ 510 h 624"/>
                  <a:gd name="T36" fmla="*/ 510 w 652"/>
                  <a:gd name="T37" fmla="*/ 397 h 624"/>
                  <a:gd name="T38" fmla="*/ 567 w 652"/>
                  <a:gd name="T39" fmla="*/ 397 h 624"/>
                  <a:gd name="T40" fmla="*/ 595 w 652"/>
                  <a:gd name="T41" fmla="*/ 397 h 624"/>
                  <a:gd name="T42" fmla="*/ 652 w 652"/>
                  <a:gd name="T43" fmla="*/ 255 h 624"/>
                  <a:gd name="T44" fmla="*/ 623 w 652"/>
                  <a:gd name="T45" fmla="*/ 255 h 624"/>
                  <a:gd name="T46" fmla="*/ 595 w 652"/>
                  <a:gd name="T47" fmla="*/ 198 h 624"/>
                  <a:gd name="T48" fmla="*/ 595 w 652"/>
                  <a:gd name="T49" fmla="*/ 113 h 624"/>
                  <a:gd name="T50" fmla="*/ 538 w 652"/>
                  <a:gd name="T51" fmla="*/ 85 h 624"/>
                  <a:gd name="T52" fmla="*/ 538 w 652"/>
                  <a:gd name="T53" fmla="*/ 28 h 624"/>
                  <a:gd name="T54" fmla="*/ 311 w 652"/>
                  <a:gd name="T55" fmla="*/ 28 h 624"/>
                  <a:gd name="T56" fmla="*/ 255 w 652"/>
                  <a:gd name="T57" fmla="*/ 85 h 624"/>
                  <a:gd name="T58" fmla="*/ 198 w 652"/>
                  <a:gd name="T59" fmla="*/ 28 h 624"/>
                  <a:gd name="T60" fmla="*/ 170 w 652"/>
                  <a:gd name="T61" fmla="*/ 28 h 624"/>
                  <a:gd name="T62" fmla="*/ 141 w 652"/>
                  <a:gd name="T63" fmla="*/ 0 h 624"/>
                  <a:gd name="T64" fmla="*/ 56 w 652"/>
                  <a:gd name="T65" fmla="*/ 0 h 624"/>
                  <a:gd name="T66" fmla="*/ 28 w 652"/>
                  <a:gd name="T67" fmla="*/ 28 h 624"/>
                  <a:gd name="T68" fmla="*/ 0 w 652"/>
                  <a:gd name="T69" fmla="*/ 28 h 624"/>
                  <a:gd name="T70" fmla="*/ 0 w 652"/>
                  <a:gd name="T71" fmla="*/ 85 h 624"/>
                  <a:gd name="T72" fmla="*/ 28 w 652"/>
                  <a:gd name="T73" fmla="*/ 142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52" h="624">
                    <a:moveTo>
                      <a:pt x="28" y="142"/>
                    </a:moveTo>
                    <a:lnTo>
                      <a:pt x="28" y="198"/>
                    </a:lnTo>
                    <a:lnTo>
                      <a:pt x="113" y="227"/>
                    </a:lnTo>
                    <a:lnTo>
                      <a:pt x="198" y="312"/>
                    </a:lnTo>
                    <a:lnTo>
                      <a:pt x="226" y="283"/>
                    </a:lnTo>
                    <a:lnTo>
                      <a:pt x="283" y="283"/>
                    </a:lnTo>
                    <a:lnTo>
                      <a:pt x="340" y="312"/>
                    </a:lnTo>
                    <a:lnTo>
                      <a:pt x="255" y="482"/>
                    </a:lnTo>
                    <a:lnTo>
                      <a:pt x="311" y="624"/>
                    </a:lnTo>
                    <a:lnTo>
                      <a:pt x="425" y="283"/>
                    </a:lnTo>
                    <a:lnTo>
                      <a:pt x="425" y="255"/>
                    </a:lnTo>
                    <a:lnTo>
                      <a:pt x="510" y="255"/>
                    </a:lnTo>
                    <a:lnTo>
                      <a:pt x="538" y="198"/>
                    </a:lnTo>
                    <a:lnTo>
                      <a:pt x="567" y="227"/>
                    </a:lnTo>
                    <a:lnTo>
                      <a:pt x="538" y="368"/>
                    </a:lnTo>
                    <a:lnTo>
                      <a:pt x="453" y="368"/>
                    </a:lnTo>
                    <a:lnTo>
                      <a:pt x="396" y="510"/>
                    </a:lnTo>
                    <a:lnTo>
                      <a:pt x="453" y="510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95" y="397"/>
                    </a:lnTo>
                    <a:lnTo>
                      <a:pt x="652" y="255"/>
                    </a:lnTo>
                    <a:lnTo>
                      <a:pt x="623" y="255"/>
                    </a:lnTo>
                    <a:lnTo>
                      <a:pt x="595" y="198"/>
                    </a:lnTo>
                    <a:lnTo>
                      <a:pt x="595" y="113"/>
                    </a:lnTo>
                    <a:lnTo>
                      <a:pt x="538" y="85"/>
                    </a:lnTo>
                    <a:lnTo>
                      <a:pt x="538" y="28"/>
                    </a:lnTo>
                    <a:lnTo>
                      <a:pt x="311" y="28"/>
                    </a:lnTo>
                    <a:lnTo>
                      <a:pt x="255" y="85"/>
                    </a:lnTo>
                    <a:lnTo>
                      <a:pt x="198" y="28"/>
                    </a:lnTo>
                    <a:lnTo>
                      <a:pt x="170" y="28"/>
                    </a:lnTo>
                    <a:lnTo>
                      <a:pt x="141" y="0"/>
                    </a:lnTo>
                    <a:lnTo>
                      <a:pt x="56" y="0"/>
                    </a:lnTo>
                    <a:lnTo>
                      <a:pt x="28" y="28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28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57" name="Freeform 243"/>
              <p:cNvSpPr>
                <a:spLocks/>
              </p:cNvSpPr>
              <p:nvPr/>
            </p:nvSpPr>
            <p:spPr bwMode="auto">
              <a:xfrm>
                <a:off x="2133" y="1663"/>
                <a:ext cx="283" cy="255"/>
              </a:xfrm>
              <a:custGeom>
                <a:avLst/>
                <a:gdLst>
                  <a:gd name="T0" fmla="*/ 141 w 283"/>
                  <a:gd name="T1" fmla="*/ 227 h 255"/>
                  <a:gd name="T2" fmla="*/ 56 w 283"/>
                  <a:gd name="T3" fmla="*/ 227 h 255"/>
                  <a:gd name="T4" fmla="*/ 0 w 283"/>
                  <a:gd name="T5" fmla="*/ 255 h 255"/>
                  <a:gd name="T6" fmla="*/ 0 w 283"/>
                  <a:gd name="T7" fmla="*/ 142 h 255"/>
                  <a:gd name="T8" fmla="*/ 56 w 283"/>
                  <a:gd name="T9" fmla="*/ 114 h 255"/>
                  <a:gd name="T10" fmla="*/ 113 w 283"/>
                  <a:gd name="T11" fmla="*/ 114 h 255"/>
                  <a:gd name="T12" fmla="*/ 170 w 283"/>
                  <a:gd name="T13" fmla="*/ 57 h 255"/>
                  <a:gd name="T14" fmla="*/ 198 w 283"/>
                  <a:gd name="T15" fmla="*/ 0 h 255"/>
                  <a:gd name="T16" fmla="*/ 226 w 283"/>
                  <a:gd name="T17" fmla="*/ 57 h 255"/>
                  <a:gd name="T18" fmla="*/ 283 w 283"/>
                  <a:gd name="T19" fmla="*/ 114 h 255"/>
                  <a:gd name="T20" fmla="*/ 255 w 283"/>
                  <a:gd name="T21" fmla="*/ 142 h 255"/>
                  <a:gd name="T22" fmla="*/ 170 w 283"/>
                  <a:gd name="T23" fmla="*/ 142 h 255"/>
                  <a:gd name="T24" fmla="*/ 141 w 283"/>
                  <a:gd name="T25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55">
                    <a:moveTo>
                      <a:pt x="141" y="227"/>
                    </a:moveTo>
                    <a:lnTo>
                      <a:pt x="56" y="227"/>
                    </a:lnTo>
                    <a:lnTo>
                      <a:pt x="0" y="255"/>
                    </a:lnTo>
                    <a:lnTo>
                      <a:pt x="0" y="142"/>
                    </a:lnTo>
                    <a:lnTo>
                      <a:pt x="56" y="114"/>
                    </a:lnTo>
                    <a:lnTo>
                      <a:pt x="113" y="114"/>
                    </a:lnTo>
                    <a:lnTo>
                      <a:pt x="170" y="57"/>
                    </a:lnTo>
                    <a:lnTo>
                      <a:pt x="198" y="0"/>
                    </a:lnTo>
                    <a:lnTo>
                      <a:pt x="226" y="57"/>
                    </a:lnTo>
                    <a:lnTo>
                      <a:pt x="283" y="114"/>
                    </a:lnTo>
                    <a:lnTo>
                      <a:pt x="255" y="142"/>
                    </a:lnTo>
                    <a:lnTo>
                      <a:pt x="170" y="142"/>
                    </a:lnTo>
                    <a:lnTo>
                      <a:pt x="141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1E53964-A02A-4C73-88AD-7990649E2495}"/>
                </a:ext>
              </a:extLst>
            </p:cNvPr>
            <p:cNvGrpSpPr/>
            <p:nvPr/>
          </p:nvGrpSpPr>
          <p:grpSpPr>
            <a:xfrm>
              <a:off x="632448" y="214308"/>
              <a:ext cx="7266215" cy="6429376"/>
              <a:chOff x="632448" y="214308"/>
              <a:chExt cx="7266215" cy="6429376"/>
            </a:xfrm>
          </p:grpSpPr>
          <p:sp>
            <p:nvSpPr>
              <p:cNvPr id="81" name="Freeform 120"/>
              <p:cNvSpPr>
                <a:spLocks/>
              </p:cNvSpPr>
              <p:nvPr/>
            </p:nvSpPr>
            <p:spPr bwMode="auto">
              <a:xfrm>
                <a:off x="2079341" y="1435549"/>
                <a:ext cx="192768" cy="225652"/>
              </a:xfrm>
              <a:custGeom>
                <a:avLst/>
                <a:gdLst>
                  <a:gd name="T0" fmla="*/ 0 w 170"/>
                  <a:gd name="T1" fmla="*/ 57 h 199"/>
                  <a:gd name="T2" fmla="*/ 29 w 170"/>
                  <a:gd name="T3" fmla="*/ 57 h 199"/>
                  <a:gd name="T4" fmla="*/ 0 w 170"/>
                  <a:gd name="T5" fmla="*/ 85 h 199"/>
                  <a:gd name="T6" fmla="*/ 29 w 170"/>
                  <a:gd name="T7" fmla="*/ 114 h 199"/>
                  <a:gd name="T8" fmla="*/ 0 w 170"/>
                  <a:gd name="T9" fmla="*/ 170 h 199"/>
                  <a:gd name="T10" fmla="*/ 29 w 170"/>
                  <a:gd name="T11" fmla="*/ 170 h 199"/>
                  <a:gd name="T12" fmla="*/ 29 w 170"/>
                  <a:gd name="T13" fmla="*/ 199 h 199"/>
                  <a:gd name="T14" fmla="*/ 142 w 170"/>
                  <a:gd name="T15" fmla="*/ 142 h 199"/>
                  <a:gd name="T16" fmla="*/ 114 w 170"/>
                  <a:gd name="T17" fmla="*/ 85 h 199"/>
                  <a:gd name="T18" fmla="*/ 170 w 170"/>
                  <a:gd name="T19" fmla="*/ 29 h 199"/>
                  <a:gd name="T20" fmla="*/ 85 w 170"/>
                  <a:gd name="T21" fmla="*/ 29 h 199"/>
                  <a:gd name="T22" fmla="*/ 57 w 170"/>
                  <a:gd name="T23" fmla="*/ 0 h 199"/>
                  <a:gd name="T24" fmla="*/ 0 w 170"/>
                  <a:gd name="T25" fmla="*/ 57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199">
                    <a:moveTo>
                      <a:pt x="0" y="57"/>
                    </a:moveTo>
                    <a:lnTo>
                      <a:pt x="29" y="57"/>
                    </a:lnTo>
                    <a:lnTo>
                      <a:pt x="0" y="85"/>
                    </a:lnTo>
                    <a:lnTo>
                      <a:pt x="29" y="114"/>
                    </a:lnTo>
                    <a:lnTo>
                      <a:pt x="0" y="170"/>
                    </a:lnTo>
                    <a:lnTo>
                      <a:pt x="29" y="170"/>
                    </a:lnTo>
                    <a:lnTo>
                      <a:pt x="29" y="199"/>
                    </a:lnTo>
                    <a:lnTo>
                      <a:pt x="142" y="142"/>
                    </a:lnTo>
                    <a:lnTo>
                      <a:pt x="114" y="85"/>
                    </a:lnTo>
                    <a:lnTo>
                      <a:pt x="170" y="29"/>
                    </a:lnTo>
                    <a:lnTo>
                      <a:pt x="85" y="29"/>
                    </a:lnTo>
                    <a:lnTo>
                      <a:pt x="57" y="0"/>
                    </a:lnTo>
                    <a:lnTo>
                      <a:pt x="0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82" name="Freeform 149"/>
              <p:cNvSpPr>
                <a:spLocks/>
              </p:cNvSpPr>
              <p:nvPr/>
            </p:nvSpPr>
            <p:spPr bwMode="auto">
              <a:xfrm>
                <a:off x="3333466" y="4136567"/>
                <a:ext cx="674688" cy="706438"/>
              </a:xfrm>
              <a:custGeom>
                <a:avLst/>
                <a:gdLst>
                  <a:gd name="T0" fmla="*/ 340 w 595"/>
                  <a:gd name="T1" fmla="*/ 623 h 623"/>
                  <a:gd name="T2" fmla="*/ 312 w 595"/>
                  <a:gd name="T3" fmla="*/ 623 h 623"/>
                  <a:gd name="T4" fmla="*/ 255 w 595"/>
                  <a:gd name="T5" fmla="*/ 567 h 623"/>
                  <a:gd name="T6" fmla="*/ 227 w 595"/>
                  <a:gd name="T7" fmla="*/ 567 h 623"/>
                  <a:gd name="T8" fmla="*/ 113 w 595"/>
                  <a:gd name="T9" fmla="*/ 453 h 623"/>
                  <a:gd name="T10" fmla="*/ 85 w 595"/>
                  <a:gd name="T11" fmla="*/ 482 h 623"/>
                  <a:gd name="T12" fmla="*/ 57 w 595"/>
                  <a:gd name="T13" fmla="*/ 482 h 623"/>
                  <a:gd name="T14" fmla="*/ 0 w 595"/>
                  <a:gd name="T15" fmla="*/ 397 h 623"/>
                  <a:gd name="T16" fmla="*/ 28 w 595"/>
                  <a:gd name="T17" fmla="*/ 397 h 623"/>
                  <a:gd name="T18" fmla="*/ 28 w 595"/>
                  <a:gd name="T19" fmla="*/ 368 h 623"/>
                  <a:gd name="T20" fmla="*/ 85 w 595"/>
                  <a:gd name="T21" fmla="*/ 425 h 623"/>
                  <a:gd name="T22" fmla="*/ 113 w 595"/>
                  <a:gd name="T23" fmla="*/ 368 h 623"/>
                  <a:gd name="T24" fmla="*/ 85 w 595"/>
                  <a:gd name="T25" fmla="*/ 340 h 623"/>
                  <a:gd name="T26" fmla="*/ 28 w 595"/>
                  <a:gd name="T27" fmla="*/ 312 h 623"/>
                  <a:gd name="T28" fmla="*/ 57 w 595"/>
                  <a:gd name="T29" fmla="*/ 283 h 623"/>
                  <a:gd name="T30" fmla="*/ 85 w 595"/>
                  <a:gd name="T31" fmla="*/ 283 h 623"/>
                  <a:gd name="T32" fmla="*/ 85 w 595"/>
                  <a:gd name="T33" fmla="*/ 255 h 623"/>
                  <a:gd name="T34" fmla="*/ 113 w 595"/>
                  <a:gd name="T35" fmla="*/ 283 h 623"/>
                  <a:gd name="T36" fmla="*/ 170 w 595"/>
                  <a:gd name="T37" fmla="*/ 255 h 623"/>
                  <a:gd name="T38" fmla="*/ 170 w 595"/>
                  <a:gd name="T39" fmla="*/ 198 h 623"/>
                  <a:gd name="T40" fmla="*/ 198 w 595"/>
                  <a:gd name="T41" fmla="*/ 198 h 623"/>
                  <a:gd name="T42" fmla="*/ 198 w 595"/>
                  <a:gd name="T43" fmla="*/ 141 h 623"/>
                  <a:gd name="T44" fmla="*/ 283 w 595"/>
                  <a:gd name="T45" fmla="*/ 141 h 623"/>
                  <a:gd name="T46" fmla="*/ 283 w 595"/>
                  <a:gd name="T47" fmla="*/ 85 h 623"/>
                  <a:gd name="T48" fmla="*/ 340 w 595"/>
                  <a:gd name="T49" fmla="*/ 28 h 623"/>
                  <a:gd name="T50" fmla="*/ 425 w 595"/>
                  <a:gd name="T51" fmla="*/ 0 h 623"/>
                  <a:gd name="T52" fmla="*/ 482 w 595"/>
                  <a:gd name="T53" fmla="*/ 56 h 623"/>
                  <a:gd name="T54" fmla="*/ 567 w 595"/>
                  <a:gd name="T55" fmla="*/ 85 h 623"/>
                  <a:gd name="T56" fmla="*/ 567 w 595"/>
                  <a:gd name="T57" fmla="*/ 141 h 623"/>
                  <a:gd name="T58" fmla="*/ 510 w 595"/>
                  <a:gd name="T59" fmla="*/ 170 h 623"/>
                  <a:gd name="T60" fmla="*/ 539 w 595"/>
                  <a:gd name="T61" fmla="*/ 226 h 623"/>
                  <a:gd name="T62" fmla="*/ 567 w 595"/>
                  <a:gd name="T63" fmla="*/ 198 h 623"/>
                  <a:gd name="T64" fmla="*/ 595 w 595"/>
                  <a:gd name="T65" fmla="*/ 283 h 623"/>
                  <a:gd name="T66" fmla="*/ 539 w 595"/>
                  <a:gd name="T67" fmla="*/ 340 h 623"/>
                  <a:gd name="T68" fmla="*/ 539 w 595"/>
                  <a:gd name="T69" fmla="*/ 368 h 623"/>
                  <a:gd name="T70" fmla="*/ 482 w 595"/>
                  <a:gd name="T71" fmla="*/ 397 h 623"/>
                  <a:gd name="T72" fmla="*/ 482 w 595"/>
                  <a:gd name="T73" fmla="*/ 425 h 623"/>
                  <a:gd name="T74" fmla="*/ 510 w 595"/>
                  <a:gd name="T75" fmla="*/ 453 h 623"/>
                  <a:gd name="T76" fmla="*/ 482 w 595"/>
                  <a:gd name="T77" fmla="*/ 510 h 623"/>
                  <a:gd name="T78" fmla="*/ 510 w 595"/>
                  <a:gd name="T79" fmla="*/ 567 h 623"/>
                  <a:gd name="T80" fmla="*/ 482 w 595"/>
                  <a:gd name="T81" fmla="*/ 567 h 623"/>
                  <a:gd name="T82" fmla="*/ 482 w 595"/>
                  <a:gd name="T83" fmla="*/ 595 h 623"/>
                  <a:gd name="T84" fmla="*/ 453 w 595"/>
                  <a:gd name="T85" fmla="*/ 623 h 623"/>
                  <a:gd name="T86" fmla="*/ 397 w 595"/>
                  <a:gd name="T87" fmla="*/ 567 h 623"/>
                  <a:gd name="T88" fmla="*/ 340 w 595"/>
                  <a:gd name="T89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95" h="623">
                    <a:moveTo>
                      <a:pt x="340" y="623"/>
                    </a:moveTo>
                    <a:lnTo>
                      <a:pt x="312" y="623"/>
                    </a:lnTo>
                    <a:lnTo>
                      <a:pt x="255" y="567"/>
                    </a:lnTo>
                    <a:lnTo>
                      <a:pt x="227" y="567"/>
                    </a:lnTo>
                    <a:lnTo>
                      <a:pt x="113" y="453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0" y="397"/>
                    </a:lnTo>
                    <a:lnTo>
                      <a:pt x="28" y="397"/>
                    </a:lnTo>
                    <a:lnTo>
                      <a:pt x="28" y="368"/>
                    </a:lnTo>
                    <a:lnTo>
                      <a:pt x="85" y="425"/>
                    </a:lnTo>
                    <a:lnTo>
                      <a:pt x="113" y="368"/>
                    </a:lnTo>
                    <a:lnTo>
                      <a:pt x="85" y="340"/>
                    </a:lnTo>
                    <a:lnTo>
                      <a:pt x="28" y="312"/>
                    </a:lnTo>
                    <a:lnTo>
                      <a:pt x="57" y="283"/>
                    </a:lnTo>
                    <a:lnTo>
                      <a:pt x="85" y="283"/>
                    </a:lnTo>
                    <a:lnTo>
                      <a:pt x="85" y="255"/>
                    </a:lnTo>
                    <a:lnTo>
                      <a:pt x="113" y="283"/>
                    </a:lnTo>
                    <a:lnTo>
                      <a:pt x="170" y="255"/>
                    </a:lnTo>
                    <a:lnTo>
                      <a:pt x="170" y="198"/>
                    </a:lnTo>
                    <a:lnTo>
                      <a:pt x="198" y="198"/>
                    </a:lnTo>
                    <a:lnTo>
                      <a:pt x="198" y="141"/>
                    </a:lnTo>
                    <a:lnTo>
                      <a:pt x="283" y="141"/>
                    </a:lnTo>
                    <a:lnTo>
                      <a:pt x="283" y="85"/>
                    </a:lnTo>
                    <a:lnTo>
                      <a:pt x="340" y="28"/>
                    </a:lnTo>
                    <a:lnTo>
                      <a:pt x="425" y="0"/>
                    </a:lnTo>
                    <a:lnTo>
                      <a:pt x="482" y="56"/>
                    </a:lnTo>
                    <a:lnTo>
                      <a:pt x="567" y="85"/>
                    </a:lnTo>
                    <a:lnTo>
                      <a:pt x="567" y="141"/>
                    </a:lnTo>
                    <a:lnTo>
                      <a:pt x="510" y="170"/>
                    </a:lnTo>
                    <a:lnTo>
                      <a:pt x="539" y="226"/>
                    </a:lnTo>
                    <a:lnTo>
                      <a:pt x="567" y="198"/>
                    </a:lnTo>
                    <a:lnTo>
                      <a:pt x="595" y="283"/>
                    </a:lnTo>
                    <a:lnTo>
                      <a:pt x="539" y="340"/>
                    </a:lnTo>
                    <a:lnTo>
                      <a:pt x="539" y="368"/>
                    </a:lnTo>
                    <a:lnTo>
                      <a:pt x="482" y="397"/>
                    </a:lnTo>
                    <a:lnTo>
                      <a:pt x="482" y="425"/>
                    </a:lnTo>
                    <a:lnTo>
                      <a:pt x="510" y="453"/>
                    </a:lnTo>
                    <a:lnTo>
                      <a:pt x="482" y="510"/>
                    </a:lnTo>
                    <a:lnTo>
                      <a:pt x="510" y="567"/>
                    </a:lnTo>
                    <a:lnTo>
                      <a:pt x="482" y="567"/>
                    </a:lnTo>
                    <a:lnTo>
                      <a:pt x="482" y="595"/>
                    </a:lnTo>
                    <a:lnTo>
                      <a:pt x="453" y="623"/>
                    </a:lnTo>
                    <a:lnTo>
                      <a:pt x="397" y="567"/>
                    </a:lnTo>
                    <a:lnTo>
                      <a:pt x="340" y="62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83" name="Freeform 129"/>
              <p:cNvSpPr>
                <a:spLocks/>
              </p:cNvSpPr>
              <p:nvPr/>
            </p:nvSpPr>
            <p:spPr bwMode="auto">
              <a:xfrm>
                <a:off x="1951207" y="696228"/>
                <a:ext cx="385536" cy="418420"/>
              </a:xfrm>
              <a:custGeom>
                <a:avLst/>
                <a:gdLst>
                  <a:gd name="T0" fmla="*/ 85 w 340"/>
                  <a:gd name="T1" fmla="*/ 142 h 369"/>
                  <a:gd name="T2" fmla="*/ 57 w 340"/>
                  <a:gd name="T3" fmla="*/ 227 h 369"/>
                  <a:gd name="T4" fmla="*/ 28 w 340"/>
                  <a:gd name="T5" fmla="*/ 284 h 369"/>
                  <a:gd name="T6" fmla="*/ 0 w 340"/>
                  <a:gd name="T7" fmla="*/ 284 h 369"/>
                  <a:gd name="T8" fmla="*/ 0 w 340"/>
                  <a:gd name="T9" fmla="*/ 369 h 369"/>
                  <a:gd name="T10" fmla="*/ 57 w 340"/>
                  <a:gd name="T11" fmla="*/ 369 h 369"/>
                  <a:gd name="T12" fmla="*/ 142 w 340"/>
                  <a:gd name="T13" fmla="*/ 312 h 369"/>
                  <a:gd name="T14" fmla="*/ 170 w 340"/>
                  <a:gd name="T15" fmla="*/ 255 h 369"/>
                  <a:gd name="T16" fmla="*/ 170 w 340"/>
                  <a:gd name="T17" fmla="*/ 284 h 369"/>
                  <a:gd name="T18" fmla="*/ 227 w 340"/>
                  <a:gd name="T19" fmla="*/ 284 h 369"/>
                  <a:gd name="T20" fmla="*/ 227 w 340"/>
                  <a:gd name="T21" fmla="*/ 255 h 369"/>
                  <a:gd name="T22" fmla="*/ 255 w 340"/>
                  <a:gd name="T23" fmla="*/ 227 h 369"/>
                  <a:gd name="T24" fmla="*/ 312 w 340"/>
                  <a:gd name="T25" fmla="*/ 114 h 369"/>
                  <a:gd name="T26" fmla="*/ 283 w 340"/>
                  <a:gd name="T27" fmla="*/ 114 h 369"/>
                  <a:gd name="T28" fmla="*/ 312 w 340"/>
                  <a:gd name="T29" fmla="*/ 85 h 369"/>
                  <a:gd name="T30" fmla="*/ 340 w 340"/>
                  <a:gd name="T31" fmla="*/ 0 h 369"/>
                  <a:gd name="T32" fmla="*/ 312 w 340"/>
                  <a:gd name="T33" fmla="*/ 0 h 369"/>
                  <a:gd name="T34" fmla="*/ 312 w 340"/>
                  <a:gd name="T35" fmla="*/ 29 h 369"/>
                  <a:gd name="T36" fmla="*/ 255 w 340"/>
                  <a:gd name="T37" fmla="*/ 85 h 369"/>
                  <a:gd name="T38" fmla="*/ 227 w 340"/>
                  <a:gd name="T39" fmla="*/ 57 h 369"/>
                  <a:gd name="T40" fmla="*/ 170 w 340"/>
                  <a:gd name="T41" fmla="*/ 85 h 369"/>
                  <a:gd name="T42" fmla="*/ 142 w 340"/>
                  <a:gd name="T43" fmla="*/ 85 h 369"/>
                  <a:gd name="T44" fmla="*/ 142 w 340"/>
                  <a:gd name="T45" fmla="*/ 114 h 369"/>
                  <a:gd name="T46" fmla="*/ 113 w 340"/>
                  <a:gd name="T47" fmla="*/ 114 h 369"/>
                  <a:gd name="T48" fmla="*/ 85 w 340"/>
                  <a:gd name="T49" fmla="*/ 142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40" h="369">
                    <a:moveTo>
                      <a:pt x="85" y="142"/>
                    </a:moveTo>
                    <a:lnTo>
                      <a:pt x="57" y="227"/>
                    </a:lnTo>
                    <a:lnTo>
                      <a:pt x="28" y="284"/>
                    </a:lnTo>
                    <a:lnTo>
                      <a:pt x="0" y="284"/>
                    </a:lnTo>
                    <a:lnTo>
                      <a:pt x="0" y="369"/>
                    </a:lnTo>
                    <a:lnTo>
                      <a:pt x="57" y="369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255"/>
                    </a:lnTo>
                    <a:lnTo>
                      <a:pt x="255" y="227"/>
                    </a:lnTo>
                    <a:lnTo>
                      <a:pt x="312" y="114"/>
                    </a:lnTo>
                    <a:lnTo>
                      <a:pt x="283" y="114"/>
                    </a:lnTo>
                    <a:lnTo>
                      <a:pt x="312" y="85"/>
                    </a:lnTo>
                    <a:lnTo>
                      <a:pt x="340" y="0"/>
                    </a:lnTo>
                    <a:lnTo>
                      <a:pt x="312" y="0"/>
                    </a:lnTo>
                    <a:lnTo>
                      <a:pt x="312" y="29"/>
                    </a:lnTo>
                    <a:lnTo>
                      <a:pt x="255" y="85"/>
                    </a:lnTo>
                    <a:lnTo>
                      <a:pt x="227" y="57"/>
                    </a:lnTo>
                    <a:lnTo>
                      <a:pt x="170" y="85"/>
                    </a:lnTo>
                    <a:lnTo>
                      <a:pt x="142" y="85"/>
                    </a:lnTo>
                    <a:lnTo>
                      <a:pt x="142" y="114"/>
                    </a:lnTo>
                    <a:lnTo>
                      <a:pt x="113" y="114"/>
                    </a:lnTo>
                    <a:lnTo>
                      <a:pt x="85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84" name="Freeform 130"/>
              <p:cNvSpPr>
                <a:spLocks/>
              </p:cNvSpPr>
              <p:nvPr/>
            </p:nvSpPr>
            <p:spPr bwMode="auto">
              <a:xfrm>
                <a:off x="1992834" y="601128"/>
                <a:ext cx="322036" cy="289152"/>
              </a:xfrm>
              <a:custGeom>
                <a:avLst/>
                <a:gdLst>
                  <a:gd name="T0" fmla="*/ 284 w 284"/>
                  <a:gd name="T1" fmla="*/ 113 h 255"/>
                  <a:gd name="T2" fmla="*/ 284 w 284"/>
                  <a:gd name="T3" fmla="*/ 142 h 255"/>
                  <a:gd name="T4" fmla="*/ 227 w 284"/>
                  <a:gd name="T5" fmla="*/ 198 h 255"/>
                  <a:gd name="T6" fmla="*/ 199 w 284"/>
                  <a:gd name="T7" fmla="*/ 170 h 255"/>
                  <a:gd name="T8" fmla="*/ 142 w 284"/>
                  <a:gd name="T9" fmla="*/ 198 h 255"/>
                  <a:gd name="T10" fmla="*/ 114 w 284"/>
                  <a:gd name="T11" fmla="*/ 198 h 255"/>
                  <a:gd name="T12" fmla="*/ 114 w 284"/>
                  <a:gd name="T13" fmla="*/ 227 h 255"/>
                  <a:gd name="T14" fmla="*/ 85 w 284"/>
                  <a:gd name="T15" fmla="*/ 227 h 255"/>
                  <a:gd name="T16" fmla="*/ 57 w 284"/>
                  <a:gd name="T17" fmla="*/ 255 h 255"/>
                  <a:gd name="T18" fmla="*/ 29 w 284"/>
                  <a:gd name="T19" fmla="*/ 227 h 255"/>
                  <a:gd name="T20" fmla="*/ 57 w 284"/>
                  <a:gd name="T21" fmla="*/ 198 h 255"/>
                  <a:gd name="T22" fmla="*/ 0 w 284"/>
                  <a:gd name="T23" fmla="*/ 170 h 255"/>
                  <a:gd name="T24" fmla="*/ 57 w 284"/>
                  <a:gd name="T25" fmla="*/ 142 h 255"/>
                  <a:gd name="T26" fmla="*/ 57 w 284"/>
                  <a:gd name="T27" fmla="*/ 57 h 255"/>
                  <a:gd name="T28" fmla="*/ 29 w 284"/>
                  <a:gd name="T29" fmla="*/ 0 h 255"/>
                  <a:gd name="T30" fmla="*/ 142 w 284"/>
                  <a:gd name="T31" fmla="*/ 0 h 255"/>
                  <a:gd name="T32" fmla="*/ 170 w 284"/>
                  <a:gd name="T33" fmla="*/ 0 h 255"/>
                  <a:gd name="T34" fmla="*/ 199 w 284"/>
                  <a:gd name="T35" fmla="*/ 28 h 255"/>
                  <a:gd name="T36" fmla="*/ 142 w 284"/>
                  <a:gd name="T37" fmla="*/ 57 h 255"/>
                  <a:gd name="T38" fmla="*/ 170 w 284"/>
                  <a:gd name="T39" fmla="*/ 85 h 255"/>
                  <a:gd name="T40" fmla="*/ 199 w 284"/>
                  <a:gd name="T41" fmla="*/ 85 h 255"/>
                  <a:gd name="T42" fmla="*/ 227 w 284"/>
                  <a:gd name="T43" fmla="*/ 57 h 255"/>
                  <a:gd name="T44" fmla="*/ 227 w 284"/>
                  <a:gd name="T45" fmla="*/ 85 h 255"/>
                  <a:gd name="T46" fmla="*/ 255 w 284"/>
                  <a:gd name="T47" fmla="*/ 57 h 255"/>
                  <a:gd name="T48" fmla="*/ 284 w 284"/>
                  <a:gd name="T49" fmla="*/ 57 h 255"/>
                  <a:gd name="T50" fmla="*/ 284 w 284"/>
                  <a:gd name="T51" fmla="*/ 113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4" h="255">
                    <a:moveTo>
                      <a:pt x="284" y="113"/>
                    </a:moveTo>
                    <a:lnTo>
                      <a:pt x="284" y="142"/>
                    </a:lnTo>
                    <a:lnTo>
                      <a:pt x="227" y="198"/>
                    </a:lnTo>
                    <a:lnTo>
                      <a:pt x="199" y="170"/>
                    </a:lnTo>
                    <a:lnTo>
                      <a:pt x="142" y="198"/>
                    </a:lnTo>
                    <a:lnTo>
                      <a:pt x="114" y="198"/>
                    </a:lnTo>
                    <a:lnTo>
                      <a:pt x="114" y="227"/>
                    </a:lnTo>
                    <a:lnTo>
                      <a:pt x="85" y="227"/>
                    </a:lnTo>
                    <a:lnTo>
                      <a:pt x="57" y="255"/>
                    </a:lnTo>
                    <a:lnTo>
                      <a:pt x="29" y="227"/>
                    </a:lnTo>
                    <a:lnTo>
                      <a:pt x="57" y="198"/>
                    </a:lnTo>
                    <a:lnTo>
                      <a:pt x="0" y="170"/>
                    </a:lnTo>
                    <a:lnTo>
                      <a:pt x="57" y="142"/>
                    </a:lnTo>
                    <a:lnTo>
                      <a:pt x="57" y="57"/>
                    </a:lnTo>
                    <a:lnTo>
                      <a:pt x="29" y="0"/>
                    </a:lnTo>
                    <a:lnTo>
                      <a:pt x="142" y="0"/>
                    </a:lnTo>
                    <a:lnTo>
                      <a:pt x="170" y="0"/>
                    </a:lnTo>
                    <a:lnTo>
                      <a:pt x="199" y="28"/>
                    </a:lnTo>
                    <a:lnTo>
                      <a:pt x="142" y="57"/>
                    </a:lnTo>
                    <a:lnTo>
                      <a:pt x="170" y="85"/>
                    </a:lnTo>
                    <a:lnTo>
                      <a:pt x="199" y="85"/>
                    </a:lnTo>
                    <a:lnTo>
                      <a:pt x="227" y="57"/>
                    </a:lnTo>
                    <a:lnTo>
                      <a:pt x="227" y="85"/>
                    </a:lnTo>
                    <a:lnTo>
                      <a:pt x="255" y="57"/>
                    </a:lnTo>
                    <a:lnTo>
                      <a:pt x="284" y="57"/>
                    </a:lnTo>
                    <a:lnTo>
                      <a:pt x="284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85" name="Group 171"/>
              <p:cNvGrpSpPr>
                <a:grpSpLocks/>
              </p:cNvGrpSpPr>
              <p:nvPr/>
            </p:nvGrpSpPr>
            <p:grpSpPr bwMode="auto">
              <a:xfrm>
                <a:off x="1886573" y="3428995"/>
                <a:ext cx="707571" cy="739321"/>
                <a:chOff x="1934" y="3024"/>
                <a:chExt cx="624" cy="652"/>
              </a:xfrm>
            </p:grpSpPr>
            <p:sp>
              <p:nvSpPr>
                <p:cNvPr id="139" name="Freeform 136"/>
                <p:cNvSpPr>
                  <a:spLocks/>
                </p:cNvSpPr>
                <p:nvPr/>
              </p:nvSpPr>
              <p:spPr bwMode="auto">
                <a:xfrm>
                  <a:off x="2161" y="3024"/>
                  <a:ext cx="397" cy="482"/>
                </a:xfrm>
                <a:custGeom>
                  <a:avLst/>
                  <a:gdLst>
                    <a:gd name="T0" fmla="*/ 57 w 397"/>
                    <a:gd name="T1" fmla="*/ 170 h 482"/>
                    <a:gd name="T2" fmla="*/ 85 w 397"/>
                    <a:gd name="T3" fmla="*/ 113 h 482"/>
                    <a:gd name="T4" fmla="*/ 170 w 397"/>
                    <a:gd name="T5" fmla="*/ 85 h 482"/>
                    <a:gd name="T6" fmla="*/ 198 w 397"/>
                    <a:gd name="T7" fmla="*/ 28 h 482"/>
                    <a:gd name="T8" fmla="*/ 227 w 397"/>
                    <a:gd name="T9" fmla="*/ 0 h 482"/>
                    <a:gd name="T10" fmla="*/ 283 w 397"/>
                    <a:gd name="T11" fmla="*/ 28 h 482"/>
                    <a:gd name="T12" fmla="*/ 340 w 397"/>
                    <a:gd name="T13" fmla="*/ 28 h 482"/>
                    <a:gd name="T14" fmla="*/ 368 w 397"/>
                    <a:gd name="T15" fmla="*/ 85 h 482"/>
                    <a:gd name="T16" fmla="*/ 340 w 397"/>
                    <a:gd name="T17" fmla="*/ 142 h 482"/>
                    <a:gd name="T18" fmla="*/ 397 w 397"/>
                    <a:gd name="T19" fmla="*/ 227 h 482"/>
                    <a:gd name="T20" fmla="*/ 368 w 397"/>
                    <a:gd name="T21" fmla="*/ 312 h 482"/>
                    <a:gd name="T22" fmla="*/ 340 w 397"/>
                    <a:gd name="T23" fmla="*/ 425 h 482"/>
                    <a:gd name="T24" fmla="*/ 340 w 397"/>
                    <a:gd name="T25" fmla="*/ 482 h 482"/>
                    <a:gd name="T26" fmla="*/ 283 w 397"/>
                    <a:gd name="T27" fmla="*/ 482 h 482"/>
                    <a:gd name="T28" fmla="*/ 283 w 397"/>
                    <a:gd name="T29" fmla="*/ 425 h 482"/>
                    <a:gd name="T30" fmla="*/ 255 w 397"/>
                    <a:gd name="T31" fmla="*/ 425 h 482"/>
                    <a:gd name="T32" fmla="*/ 198 w 397"/>
                    <a:gd name="T33" fmla="*/ 454 h 482"/>
                    <a:gd name="T34" fmla="*/ 142 w 397"/>
                    <a:gd name="T35" fmla="*/ 425 h 482"/>
                    <a:gd name="T36" fmla="*/ 170 w 397"/>
                    <a:gd name="T37" fmla="*/ 397 h 482"/>
                    <a:gd name="T38" fmla="*/ 57 w 397"/>
                    <a:gd name="T39" fmla="*/ 340 h 482"/>
                    <a:gd name="T40" fmla="*/ 57 w 397"/>
                    <a:gd name="T41" fmla="*/ 312 h 482"/>
                    <a:gd name="T42" fmla="*/ 0 w 397"/>
                    <a:gd name="T43" fmla="*/ 283 h 482"/>
                    <a:gd name="T44" fmla="*/ 0 w 397"/>
                    <a:gd name="T45" fmla="*/ 198 h 482"/>
                    <a:gd name="T46" fmla="*/ 57 w 397"/>
                    <a:gd name="T47" fmla="*/ 170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97" h="482">
                      <a:moveTo>
                        <a:pt x="57" y="170"/>
                      </a:moveTo>
                      <a:lnTo>
                        <a:pt x="85" y="113"/>
                      </a:lnTo>
                      <a:lnTo>
                        <a:pt x="170" y="85"/>
                      </a:lnTo>
                      <a:lnTo>
                        <a:pt x="198" y="28"/>
                      </a:lnTo>
                      <a:lnTo>
                        <a:pt x="227" y="0"/>
                      </a:lnTo>
                      <a:lnTo>
                        <a:pt x="283" y="28"/>
                      </a:lnTo>
                      <a:lnTo>
                        <a:pt x="340" y="28"/>
                      </a:lnTo>
                      <a:lnTo>
                        <a:pt x="368" y="85"/>
                      </a:lnTo>
                      <a:lnTo>
                        <a:pt x="340" y="142"/>
                      </a:lnTo>
                      <a:lnTo>
                        <a:pt x="397" y="227"/>
                      </a:lnTo>
                      <a:lnTo>
                        <a:pt x="368" y="312"/>
                      </a:lnTo>
                      <a:lnTo>
                        <a:pt x="340" y="425"/>
                      </a:lnTo>
                      <a:lnTo>
                        <a:pt x="340" y="482"/>
                      </a:lnTo>
                      <a:lnTo>
                        <a:pt x="283" y="482"/>
                      </a:lnTo>
                      <a:lnTo>
                        <a:pt x="283" y="425"/>
                      </a:lnTo>
                      <a:lnTo>
                        <a:pt x="255" y="425"/>
                      </a:lnTo>
                      <a:lnTo>
                        <a:pt x="198" y="454"/>
                      </a:lnTo>
                      <a:lnTo>
                        <a:pt x="142" y="425"/>
                      </a:lnTo>
                      <a:lnTo>
                        <a:pt x="170" y="397"/>
                      </a:lnTo>
                      <a:lnTo>
                        <a:pt x="57" y="340"/>
                      </a:lnTo>
                      <a:lnTo>
                        <a:pt x="57" y="312"/>
                      </a:lnTo>
                      <a:lnTo>
                        <a:pt x="0" y="283"/>
                      </a:lnTo>
                      <a:lnTo>
                        <a:pt x="0" y="198"/>
                      </a:lnTo>
                      <a:lnTo>
                        <a:pt x="57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40" name="Freeform 137"/>
                <p:cNvSpPr>
                  <a:spLocks/>
                </p:cNvSpPr>
                <p:nvPr/>
              </p:nvSpPr>
              <p:spPr bwMode="auto">
                <a:xfrm>
                  <a:off x="1934" y="3307"/>
                  <a:ext cx="397" cy="369"/>
                </a:xfrm>
                <a:custGeom>
                  <a:avLst/>
                  <a:gdLst>
                    <a:gd name="T0" fmla="*/ 227 w 397"/>
                    <a:gd name="T1" fmla="*/ 0 h 369"/>
                    <a:gd name="T2" fmla="*/ 284 w 397"/>
                    <a:gd name="T3" fmla="*/ 29 h 369"/>
                    <a:gd name="T4" fmla="*/ 284 w 397"/>
                    <a:gd name="T5" fmla="*/ 57 h 369"/>
                    <a:gd name="T6" fmla="*/ 397 w 397"/>
                    <a:gd name="T7" fmla="*/ 114 h 369"/>
                    <a:gd name="T8" fmla="*/ 369 w 397"/>
                    <a:gd name="T9" fmla="*/ 142 h 369"/>
                    <a:gd name="T10" fmla="*/ 369 w 397"/>
                    <a:gd name="T11" fmla="*/ 199 h 369"/>
                    <a:gd name="T12" fmla="*/ 340 w 397"/>
                    <a:gd name="T13" fmla="*/ 199 h 369"/>
                    <a:gd name="T14" fmla="*/ 340 w 397"/>
                    <a:gd name="T15" fmla="*/ 284 h 369"/>
                    <a:gd name="T16" fmla="*/ 369 w 397"/>
                    <a:gd name="T17" fmla="*/ 341 h 369"/>
                    <a:gd name="T18" fmla="*/ 340 w 397"/>
                    <a:gd name="T19" fmla="*/ 369 h 369"/>
                    <a:gd name="T20" fmla="*/ 312 w 397"/>
                    <a:gd name="T21" fmla="*/ 312 h 369"/>
                    <a:gd name="T22" fmla="*/ 227 w 397"/>
                    <a:gd name="T23" fmla="*/ 341 h 369"/>
                    <a:gd name="T24" fmla="*/ 170 w 397"/>
                    <a:gd name="T25" fmla="*/ 312 h 369"/>
                    <a:gd name="T26" fmla="*/ 114 w 397"/>
                    <a:gd name="T27" fmla="*/ 341 h 369"/>
                    <a:gd name="T28" fmla="*/ 57 w 397"/>
                    <a:gd name="T29" fmla="*/ 341 h 369"/>
                    <a:gd name="T30" fmla="*/ 28 w 397"/>
                    <a:gd name="T31" fmla="*/ 284 h 369"/>
                    <a:gd name="T32" fmla="*/ 114 w 397"/>
                    <a:gd name="T33" fmla="*/ 142 h 369"/>
                    <a:gd name="T34" fmla="*/ 28 w 397"/>
                    <a:gd name="T35" fmla="*/ 142 h 369"/>
                    <a:gd name="T36" fmla="*/ 0 w 397"/>
                    <a:gd name="T37" fmla="*/ 86 h 369"/>
                    <a:gd name="T38" fmla="*/ 57 w 397"/>
                    <a:gd name="T39" fmla="*/ 29 h 369"/>
                    <a:gd name="T40" fmla="*/ 114 w 397"/>
                    <a:gd name="T41" fmla="*/ 29 h 369"/>
                    <a:gd name="T42" fmla="*/ 199 w 397"/>
                    <a:gd name="T43" fmla="*/ 57 h 369"/>
                    <a:gd name="T44" fmla="*/ 227 w 397"/>
                    <a:gd name="T45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369">
                      <a:moveTo>
                        <a:pt x="227" y="0"/>
                      </a:moveTo>
                      <a:lnTo>
                        <a:pt x="284" y="29"/>
                      </a:lnTo>
                      <a:lnTo>
                        <a:pt x="284" y="57"/>
                      </a:lnTo>
                      <a:lnTo>
                        <a:pt x="397" y="114"/>
                      </a:lnTo>
                      <a:lnTo>
                        <a:pt x="369" y="142"/>
                      </a:lnTo>
                      <a:lnTo>
                        <a:pt x="369" y="199"/>
                      </a:lnTo>
                      <a:lnTo>
                        <a:pt x="340" y="199"/>
                      </a:lnTo>
                      <a:lnTo>
                        <a:pt x="340" y="284"/>
                      </a:lnTo>
                      <a:lnTo>
                        <a:pt x="369" y="341"/>
                      </a:lnTo>
                      <a:lnTo>
                        <a:pt x="340" y="369"/>
                      </a:lnTo>
                      <a:lnTo>
                        <a:pt x="312" y="312"/>
                      </a:lnTo>
                      <a:lnTo>
                        <a:pt x="227" y="341"/>
                      </a:lnTo>
                      <a:lnTo>
                        <a:pt x="170" y="312"/>
                      </a:lnTo>
                      <a:lnTo>
                        <a:pt x="114" y="341"/>
                      </a:lnTo>
                      <a:lnTo>
                        <a:pt x="57" y="341"/>
                      </a:lnTo>
                      <a:lnTo>
                        <a:pt x="28" y="284"/>
                      </a:lnTo>
                      <a:lnTo>
                        <a:pt x="114" y="142"/>
                      </a:lnTo>
                      <a:lnTo>
                        <a:pt x="28" y="142"/>
                      </a:lnTo>
                      <a:lnTo>
                        <a:pt x="0" y="86"/>
                      </a:lnTo>
                      <a:lnTo>
                        <a:pt x="57" y="29"/>
                      </a:lnTo>
                      <a:lnTo>
                        <a:pt x="114" y="29"/>
                      </a:lnTo>
                      <a:lnTo>
                        <a:pt x="199" y="5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86" name="Group 478"/>
              <p:cNvGrpSpPr>
                <a:grpSpLocks/>
              </p:cNvGrpSpPr>
              <p:nvPr/>
            </p:nvGrpSpPr>
            <p:grpSpPr bwMode="auto">
              <a:xfrm>
                <a:off x="1693805" y="4392835"/>
                <a:ext cx="1350509" cy="1607911"/>
                <a:chOff x="1764" y="3874"/>
                <a:chExt cx="1191" cy="1418"/>
              </a:xfrm>
            </p:grpSpPr>
            <p:sp>
              <p:nvSpPr>
                <p:cNvPr id="133" name="Freeform 143"/>
                <p:cNvSpPr>
                  <a:spLocks/>
                </p:cNvSpPr>
                <p:nvPr/>
              </p:nvSpPr>
              <p:spPr bwMode="auto">
                <a:xfrm>
                  <a:off x="2586" y="5150"/>
                  <a:ext cx="114" cy="142"/>
                </a:xfrm>
                <a:custGeom>
                  <a:avLst/>
                  <a:gdLst>
                    <a:gd name="T0" fmla="*/ 85 w 114"/>
                    <a:gd name="T1" fmla="*/ 142 h 142"/>
                    <a:gd name="T2" fmla="*/ 85 w 114"/>
                    <a:gd name="T3" fmla="*/ 85 h 142"/>
                    <a:gd name="T4" fmla="*/ 114 w 114"/>
                    <a:gd name="T5" fmla="*/ 57 h 142"/>
                    <a:gd name="T6" fmla="*/ 85 w 114"/>
                    <a:gd name="T7" fmla="*/ 0 h 142"/>
                    <a:gd name="T8" fmla="*/ 29 w 114"/>
                    <a:gd name="T9" fmla="*/ 29 h 142"/>
                    <a:gd name="T10" fmla="*/ 29 w 114"/>
                    <a:gd name="T11" fmla="*/ 85 h 142"/>
                    <a:gd name="T12" fmla="*/ 0 w 114"/>
                    <a:gd name="T13" fmla="*/ 142 h 142"/>
                    <a:gd name="T14" fmla="*/ 85 w 114"/>
                    <a:gd name="T15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4" h="142">
                      <a:moveTo>
                        <a:pt x="85" y="142"/>
                      </a:moveTo>
                      <a:lnTo>
                        <a:pt x="85" y="85"/>
                      </a:lnTo>
                      <a:lnTo>
                        <a:pt x="114" y="57"/>
                      </a:lnTo>
                      <a:lnTo>
                        <a:pt x="85" y="0"/>
                      </a:lnTo>
                      <a:lnTo>
                        <a:pt x="29" y="29"/>
                      </a:lnTo>
                      <a:lnTo>
                        <a:pt x="29" y="85"/>
                      </a:lnTo>
                      <a:lnTo>
                        <a:pt x="0" y="142"/>
                      </a:lnTo>
                      <a:lnTo>
                        <a:pt x="85" y="142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34" name="Freeform 144"/>
                <p:cNvSpPr>
                  <a:spLocks/>
                </p:cNvSpPr>
                <p:nvPr/>
              </p:nvSpPr>
              <p:spPr bwMode="auto">
                <a:xfrm>
                  <a:off x="2615" y="4980"/>
                  <a:ext cx="85" cy="85"/>
                </a:xfrm>
                <a:custGeom>
                  <a:avLst/>
                  <a:gdLst>
                    <a:gd name="T0" fmla="*/ 0 w 85"/>
                    <a:gd name="T1" fmla="*/ 57 h 85"/>
                    <a:gd name="T2" fmla="*/ 28 w 85"/>
                    <a:gd name="T3" fmla="*/ 0 h 85"/>
                    <a:gd name="T4" fmla="*/ 56 w 85"/>
                    <a:gd name="T5" fmla="*/ 0 h 85"/>
                    <a:gd name="T6" fmla="*/ 85 w 85"/>
                    <a:gd name="T7" fmla="*/ 28 h 85"/>
                    <a:gd name="T8" fmla="*/ 28 w 85"/>
                    <a:gd name="T9" fmla="*/ 85 h 85"/>
                    <a:gd name="T10" fmla="*/ 0 w 85"/>
                    <a:gd name="T11" fmla="*/ 57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5" h="85">
                      <a:moveTo>
                        <a:pt x="0" y="57"/>
                      </a:moveTo>
                      <a:lnTo>
                        <a:pt x="28" y="0"/>
                      </a:lnTo>
                      <a:lnTo>
                        <a:pt x="56" y="0"/>
                      </a:lnTo>
                      <a:lnTo>
                        <a:pt x="85" y="28"/>
                      </a:lnTo>
                      <a:lnTo>
                        <a:pt x="28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35" name="Freeform 145"/>
                <p:cNvSpPr>
                  <a:spLocks/>
                </p:cNvSpPr>
                <p:nvPr/>
              </p:nvSpPr>
              <p:spPr bwMode="auto">
                <a:xfrm>
                  <a:off x="2785" y="4838"/>
                  <a:ext cx="170" cy="114"/>
                </a:xfrm>
                <a:custGeom>
                  <a:avLst/>
                  <a:gdLst>
                    <a:gd name="T0" fmla="*/ 0 w 170"/>
                    <a:gd name="T1" fmla="*/ 57 h 114"/>
                    <a:gd name="T2" fmla="*/ 56 w 170"/>
                    <a:gd name="T3" fmla="*/ 0 h 114"/>
                    <a:gd name="T4" fmla="*/ 113 w 170"/>
                    <a:gd name="T5" fmla="*/ 29 h 114"/>
                    <a:gd name="T6" fmla="*/ 141 w 170"/>
                    <a:gd name="T7" fmla="*/ 29 h 114"/>
                    <a:gd name="T8" fmla="*/ 170 w 170"/>
                    <a:gd name="T9" fmla="*/ 57 h 114"/>
                    <a:gd name="T10" fmla="*/ 113 w 170"/>
                    <a:gd name="T11" fmla="*/ 114 h 114"/>
                    <a:gd name="T12" fmla="*/ 85 w 170"/>
                    <a:gd name="T13" fmla="*/ 57 h 114"/>
                    <a:gd name="T14" fmla="*/ 56 w 170"/>
                    <a:gd name="T15" fmla="*/ 85 h 114"/>
                    <a:gd name="T16" fmla="*/ 0 w 170"/>
                    <a:gd name="T17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114">
                      <a:moveTo>
                        <a:pt x="0" y="57"/>
                      </a:moveTo>
                      <a:lnTo>
                        <a:pt x="56" y="0"/>
                      </a:lnTo>
                      <a:lnTo>
                        <a:pt x="113" y="29"/>
                      </a:lnTo>
                      <a:lnTo>
                        <a:pt x="141" y="29"/>
                      </a:lnTo>
                      <a:lnTo>
                        <a:pt x="170" y="57"/>
                      </a:lnTo>
                      <a:lnTo>
                        <a:pt x="113" y="114"/>
                      </a:lnTo>
                      <a:lnTo>
                        <a:pt x="85" y="57"/>
                      </a:lnTo>
                      <a:lnTo>
                        <a:pt x="56" y="85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36" name="Freeform 139"/>
                <p:cNvSpPr>
                  <a:spLocks/>
                </p:cNvSpPr>
                <p:nvPr/>
              </p:nvSpPr>
              <p:spPr bwMode="auto">
                <a:xfrm>
                  <a:off x="1962" y="3874"/>
                  <a:ext cx="341" cy="454"/>
                </a:xfrm>
                <a:custGeom>
                  <a:avLst/>
                  <a:gdLst>
                    <a:gd name="T0" fmla="*/ 341 w 341"/>
                    <a:gd name="T1" fmla="*/ 86 h 454"/>
                    <a:gd name="T2" fmla="*/ 256 w 341"/>
                    <a:gd name="T3" fmla="*/ 114 h 454"/>
                    <a:gd name="T4" fmla="*/ 312 w 341"/>
                    <a:gd name="T5" fmla="*/ 142 h 454"/>
                    <a:gd name="T6" fmla="*/ 312 w 341"/>
                    <a:gd name="T7" fmla="*/ 171 h 454"/>
                    <a:gd name="T8" fmla="*/ 284 w 341"/>
                    <a:gd name="T9" fmla="*/ 199 h 454"/>
                    <a:gd name="T10" fmla="*/ 256 w 341"/>
                    <a:gd name="T11" fmla="*/ 426 h 454"/>
                    <a:gd name="T12" fmla="*/ 227 w 341"/>
                    <a:gd name="T13" fmla="*/ 426 h 454"/>
                    <a:gd name="T14" fmla="*/ 199 w 341"/>
                    <a:gd name="T15" fmla="*/ 454 h 454"/>
                    <a:gd name="T16" fmla="*/ 142 w 341"/>
                    <a:gd name="T17" fmla="*/ 426 h 454"/>
                    <a:gd name="T18" fmla="*/ 57 w 341"/>
                    <a:gd name="T19" fmla="*/ 426 h 454"/>
                    <a:gd name="T20" fmla="*/ 29 w 341"/>
                    <a:gd name="T21" fmla="*/ 397 h 454"/>
                    <a:gd name="T22" fmla="*/ 29 w 341"/>
                    <a:gd name="T23" fmla="*/ 341 h 454"/>
                    <a:gd name="T24" fmla="*/ 57 w 341"/>
                    <a:gd name="T25" fmla="*/ 312 h 454"/>
                    <a:gd name="T26" fmla="*/ 29 w 341"/>
                    <a:gd name="T27" fmla="*/ 284 h 454"/>
                    <a:gd name="T28" fmla="*/ 29 w 341"/>
                    <a:gd name="T29" fmla="*/ 171 h 454"/>
                    <a:gd name="T30" fmla="*/ 86 w 341"/>
                    <a:gd name="T31" fmla="*/ 142 h 454"/>
                    <a:gd name="T32" fmla="*/ 0 w 341"/>
                    <a:gd name="T33" fmla="*/ 29 h 454"/>
                    <a:gd name="T34" fmla="*/ 0 w 341"/>
                    <a:gd name="T35" fmla="*/ 0 h 454"/>
                    <a:gd name="T36" fmla="*/ 57 w 341"/>
                    <a:gd name="T37" fmla="*/ 0 h 454"/>
                    <a:gd name="T38" fmla="*/ 199 w 341"/>
                    <a:gd name="T39" fmla="*/ 57 h 454"/>
                    <a:gd name="T40" fmla="*/ 256 w 341"/>
                    <a:gd name="T41" fmla="*/ 57 h 454"/>
                    <a:gd name="T42" fmla="*/ 341 w 341"/>
                    <a:gd name="T43" fmla="*/ 86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1" h="454">
                      <a:moveTo>
                        <a:pt x="341" y="86"/>
                      </a:moveTo>
                      <a:lnTo>
                        <a:pt x="256" y="114"/>
                      </a:lnTo>
                      <a:lnTo>
                        <a:pt x="312" y="142"/>
                      </a:lnTo>
                      <a:lnTo>
                        <a:pt x="312" y="171"/>
                      </a:lnTo>
                      <a:lnTo>
                        <a:pt x="284" y="199"/>
                      </a:lnTo>
                      <a:lnTo>
                        <a:pt x="256" y="426"/>
                      </a:lnTo>
                      <a:lnTo>
                        <a:pt x="227" y="426"/>
                      </a:lnTo>
                      <a:lnTo>
                        <a:pt x="199" y="454"/>
                      </a:lnTo>
                      <a:lnTo>
                        <a:pt x="142" y="426"/>
                      </a:lnTo>
                      <a:lnTo>
                        <a:pt x="57" y="426"/>
                      </a:lnTo>
                      <a:lnTo>
                        <a:pt x="29" y="397"/>
                      </a:lnTo>
                      <a:lnTo>
                        <a:pt x="29" y="341"/>
                      </a:lnTo>
                      <a:lnTo>
                        <a:pt x="57" y="312"/>
                      </a:lnTo>
                      <a:lnTo>
                        <a:pt x="29" y="284"/>
                      </a:lnTo>
                      <a:lnTo>
                        <a:pt x="29" y="171"/>
                      </a:lnTo>
                      <a:lnTo>
                        <a:pt x="86" y="142"/>
                      </a:lnTo>
                      <a:lnTo>
                        <a:pt x="0" y="29"/>
                      </a:lnTo>
                      <a:lnTo>
                        <a:pt x="0" y="0"/>
                      </a:lnTo>
                      <a:lnTo>
                        <a:pt x="57" y="0"/>
                      </a:lnTo>
                      <a:lnTo>
                        <a:pt x="199" y="57"/>
                      </a:lnTo>
                      <a:lnTo>
                        <a:pt x="256" y="57"/>
                      </a:lnTo>
                      <a:lnTo>
                        <a:pt x="341" y="8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37" name="Freeform 142"/>
                <p:cNvSpPr>
                  <a:spLocks/>
                </p:cNvSpPr>
                <p:nvPr/>
              </p:nvSpPr>
              <p:spPr bwMode="auto">
                <a:xfrm>
                  <a:off x="1764" y="4271"/>
                  <a:ext cx="539" cy="624"/>
                </a:xfrm>
                <a:custGeom>
                  <a:avLst/>
                  <a:gdLst>
                    <a:gd name="T0" fmla="*/ 113 w 539"/>
                    <a:gd name="T1" fmla="*/ 0 h 624"/>
                    <a:gd name="T2" fmla="*/ 142 w 539"/>
                    <a:gd name="T3" fmla="*/ 29 h 624"/>
                    <a:gd name="T4" fmla="*/ 170 w 539"/>
                    <a:gd name="T5" fmla="*/ 0 h 624"/>
                    <a:gd name="T6" fmla="*/ 198 w 539"/>
                    <a:gd name="T7" fmla="*/ 57 h 624"/>
                    <a:gd name="T8" fmla="*/ 255 w 539"/>
                    <a:gd name="T9" fmla="*/ 29 h 624"/>
                    <a:gd name="T10" fmla="*/ 340 w 539"/>
                    <a:gd name="T11" fmla="*/ 29 h 624"/>
                    <a:gd name="T12" fmla="*/ 397 w 539"/>
                    <a:gd name="T13" fmla="*/ 57 h 624"/>
                    <a:gd name="T14" fmla="*/ 425 w 539"/>
                    <a:gd name="T15" fmla="*/ 29 h 624"/>
                    <a:gd name="T16" fmla="*/ 454 w 539"/>
                    <a:gd name="T17" fmla="*/ 114 h 624"/>
                    <a:gd name="T18" fmla="*/ 425 w 539"/>
                    <a:gd name="T19" fmla="*/ 142 h 624"/>
                    <a:gd name="T20" fmla="*/ 425 w 539"/>
                    <a:gd name="T21" fmla="*/ 170 h 624"/>
                    <a:gd name="T22" fmla="*/ 397 w 539"/>
                    <a:gd name="T23" fmla="*/ 256 h 624"/>
                    <a:gd name="T24" fmla="*/ 397 w 539"/>
                    <a:gd name="T25" fmla="*/ 341 h 624"/>
                    <a:gd name="T26" fmla="*/ 482 w 539"/>
                    <a:gd name="T27" fmla="*/ 369 h 624"/>
                    <a:gd name="T28" fmla="*/ 482 w 539"/>
                    <a:gd name="T29" fmla="*/ 397 h 624"/>
                    <a:gd name="T30" fmla="*/ 510 w 539"/>
                    <a:gd name="T31" fmla="*/ 426 h 624"/>
                    <a:gd name="T32" fmla="*/ 539 w 539"/>
                    <a:gd name="T33" fmla="*/ 454 h 624"/>
                    <a:gd name="T34" fmla="*/ 425 w 539"/>
                    <a:gd name="T35" fmla="*/ 624 h 624"/>
                    <a:gd name="T36" fmla="*/ 397 w 539"/>
                    <a:gd name="T37" fmla="*/ 596 h 624"/>
                    <a:gd name="T38" fmla="*/ 425 w 539"/>
                    <a:gd name="T39" fmla="*/ 567 h 624"/>
                    <a:gd name="T40" fmla="*/ 369 w 539"/>
                    <a:gd name="T41" fmla="*/ 539 h 624"/>
                    <a:gd name="T42" fmla="*/ 312 w 539"/>
                    <a:gd name="T43" fmla="*/ 397 h 624"/>
                    <a:gd name="T44" fmla="*/ 255 w 539"/>
                    <a:gd name="T45" fmla="*/ 341 h 624"/>
                    <a:gd name="T46" fmla="*/ 227 w 539"/>
                    <a:gd name="T47" fmla="*/ 369 h 624"/>
                    <a:gd name="T48" fmla="*/ 142 w 539"/>
                    <a:gd name="T49" fmla="*/ 397 h 624"/>
                    <a:gd name="T50" fmla="*/ 85 w 539"/>
                    <a:gd name="T51" fmla="*/ 482 h 624"/>
                    <a:gd name="T52" fmla="*/ 0 w 539"/>
                    <a:gd name="T53" fmla="*/ 369 h 624"/>
                    <a:gd name="T54" fmla="*/ 28 w 539"/>
                    <a:gd name="T55" fmla="*/ 284 h 624"/>
                    <a:gd name="T56" fmla="*/ 85 w 539"/>
                    <a:gd name="T57" fmla="*/ 114 h 624"/>
                    <a:gd name="T58" fmla="*/ 85 w 539"/>
                    <a:gd name="T59" fmla="*/ 85 h 624"/>
                    <a:gd name="T60" fmla="*/ 113 w 539"/>
                    <a:gd name="T61" fmla="*/ 0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39" h="624">
                      <a:moveTo>
                        <a:pt x="113" y="0"/>
                      </a:moveTo>
                      <a:lnTo>
                        <a:pt x="142" y="29"/>
                      </a:lnTo>
                      <a:lnTo>
                        <a:pt x="170" y="0"/>
                      </a:lnTo>
                      <a:lnTo>
                        <a:pt x="198" y="57"/>
                      </a:lnTo>
                      <a:lnTo>
                        <a:pt x="255" y="29"/>
                      </a:lnTo>
                      <a:lnTo>
                        <a:pt x="340" y="29"/>
                      </a:lnTo>
                      <a:lnTo>
                        <a:pt x="397" y="57"/>
                      </a:lnTo>
                      <a:lnTo>
                        <a:pt x="425" y="29"/>
                      </a:lnTo>
                      <a:lnTo>
                        <a:pt x="454" y="114"/>
                      </a:lnTo>
                      <a:lnTo>
                        <a:pt x="425" y="142"/>
                      </a:lnTo>
                      <a:lnTo>
                        <a:pt x="425" y="170"/>
                      </a:lnTo>
                      <a:lnTo>
                        <a:pt x="397" y="256"/>
                      </a:lnTo>
                      <a:lnTo>
                        <a:pt x="397" y="341"/>
                      </a:lnTo>
                      <a:lnTo>
                        <a:pt x="482" y="369"/>
                      </a:lnTo>
                      <a:lnTo>
                        <a:pt x="482" y="397"/>
                      </a:lnTo>
                      <a:lnTo>
                        <a:pt x="510" y="426"/>
                      </a:lnTo>
                      <a:lnTo>
                        <a:pt x="539" y="454"/>
                      </a:lnTo>
                      <a:lnTo>
                        <a:pt x="425" y="624"/>
                      </a:lnTo>
                      <a:lnTo>
                        <a:pt x="397" y="596"/>
                      </a:lnTo>
                      <a:lnTo>
                        <a:pt x="425" y="567"/>
                      </a:lnTo>
                      <a:lnTo>
                        <a:pt x="369" y="539"/>
                      </a:lnTo>
                      <a:lnTo>
                        <a:pt x="312" y="397"/>
                      </a:lnTo>
                      <a:lnTo>
                        <a:pt x="255" y="341"/>
                      </a:lnTo>
                      <a:lnTo>
                        <a:pt x="227" y="369"/>
                      </a:lnTo>
                      <a:lnTo>
                        <a:pt x="142" y="397"/>
                      </a:lnTo>
                      <a:lnTo>
                        <a:pt x="85" y="482"/>
                      </a:lnTo>
                      <a:lnTo>
                        <a:pt x="0" y="369"/>
                      </a:lnTo>
                      <a:lnTo>
                        <a:pt x="28" y="284"/>
                      </a:lnTo>
                      <a:lnTo>
                        <a:pt x="85" y="114"/>
                      </a:lnTo>
                      <a:lnTo>
                        <a:pt x="85" y="85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38" name="Freeform 146"/>
                <p:cNvSpPr>
                  <a:spLocks/>
                </p:cNvSpPr>
                <p:nvPr/>
              </p:nvSpPr>
              <p:spPr bwMode="auto">
                <a:xfrm>
                  <a:off x="1849" y="4612"/>
                  <a:ext cx="652" cy="482"/>
                </a:xfrm>
                <a:custGeom>
                  <a:avLst/>
                  <a:gdLst>
                    <a:gd name="T0" fmla="*/ 454 w 652"/>
                    <a:gd name="T1" fmla="*/ 113 h 482"/>
                    <a:gd name="T2" fmla="*/ 340 w 652"/>
                    <a:gd name="T3" fmla="*/ 283 h 482"/>
                    <a:gd name="T4" fmla="*/ 312 w 652"/>
                    <a:gd name="T5" fmla="*/ 255 h 482"/>
                    <a:gd name="T6" fmla="*/ 340 w 652"/>
                    <a:gd name="T7" fmla="*/ 226 h 482"/>
                    <a:gd name="T8" fmla="*/ 284 w 652"/>
                    <a:gd name="T9" fmla="*/ 198 h 482"/>
                    <a:gd name="T10" fmla="*/ 227 w 652"/>
                    <a:gd name="T11" fmla="*/ 56 h 482"/>
                    <a:gd name="T12" fmla="*/ 170 w 652"/>
                    <a:gd name="T13" fmla="*/ 0 h 482"/>
                    <a:gd name="T14" fmla="*/ 142 w 652"/>
                    <a:gd name="T15" fmla="*/ 28 h 482"/>
                    <a:gd name="T16" fmla="*/ 57 w 652"/>
                    <a:gd name="T17" fmla="*/ 56 h 482"/>
                    <a:gd name="T18" fmla="*/ 0 w 652"/>
                    <a:gd name="T19" fmla="*/ 141 h 482"/>
                    <a:gd name="T20" fmla="*/ 28 w 652"/>
                    <a:gd name="T21" fmla="*/ 198 h 482"/>
                    <a:gd name="T22" fmla="*/ 57 w 652"/>
                    <a:gd name="T23" fmla="*/ 198 h 482"/>
                    <a:gd name="T24" fmla="*/ 170 w 652"/>
                    <a:gd name="T25" fmla="*/ 311 h 482"/>
                    <a:gd name="T26" fmla="*/ 397 w 652"/>
                    <a:gd name="T27" fmla="*/ 425 h 482"/>
                    <a:gd name="T28" fmla="*/ 425 w 652"/>
                    <a:gd name="T29" fmla="*/ 396 h 482"/>
                    <a:gd name="T30" fmla="*/ 482 w 652"/>
                    <a:gd name="T31" fmla="*/ 425 h 482"/>
                    <a:gd name="T32" fmla="*/ 482 w 652"/>
                    <a:gd name="T33" fmla="*/ 453 h 482"/>
                    <a:gd name="T34" fmla="*/ 567 w 652"/>
                    <a:gd name="T35" fmla="*/ 453 h 482"/>
                    <a:gd name="T36" fmla="*/ 595 w 652"/>
                    <a:gd name="T37" fmla="*/ 425 h 482"/>
                    <a:gd name="T38" fmla="*/ 624 w 652"/>
                    <a:gd name="T39" fmla="*/ 482 h 482"/>
                    <a:gd name="T40" fmla="*/ 652 w 652"/>
                    <a:gd name="T41" fmla="*/ 425 h 482"/>
                    <a:gd name="T42" fmla="*/ 595 w 652"/>
                    <a:gd name="T43" fmla="*/ 396 h 482"/>
                    <a:gd name="T44" fmla="*/ 624 w 652"/>
                    <a:gd name="T45" fmla="*/ 368 h 482"/>
                    <a:gd name="T46" fmla="*/ 624 w 652"/>
                    <a:gd name="T47" fmla="*/ 340 h 482"/>
                    <a:gd name="T48" fmla="*/ 595 w 652"/>
                    <a:gd name="T49" fmla="*/ 311 h 482"/>
                    <a:gd name="T50" fmla="*/ 624 w 652"/>
                    <a:gd name="T51" fmla="*/ 283 h 482"/>
                    <a:gd name="T52" fmla="*/ 595 w 652"/>
                    <a:gd name="T53" fmla="*/ 255 h 482"/>
                    <a:gd name="T54" fmla="*/ 595 w 652"/>
                    <a:gd name="T55" fmla="*/ 226 h 482"/>
                    <a:gd name="T56" fmla="*/ 567 w 652"/>
                    <a:gd name="T57" fmla="*/ 198 h 482"/>
                    <a:gd name="T58" fmla="*/ 482 w 652"/>
                    <a:gd name="T59" fmla="*/ 198 h 482"/>
                    <a:gd name="T60" fmla="*/ 454 w 652"/>
                    <a:gd name="T61" fmla="*/ 113 h 4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652" h="482">
                      <a:moveTo>
                        <a:pt x="454" y="113"/>
                      </a:moveTo>
                      <a:lnTo>
                        <a:pt x="340" y="283"/>
                      </a:lnTo>
                      <a:lnTo>
                        <a:pt x="312" y="255"/>
                      </a:lnTo>
                      <a:lnTo>
                        <a:pt x="340" y="226"/>
                      </a:lnTo>
                      <a:lnTo>
                        <a:pt x="284" y="198"/>
                      </a:lnTo>
                      <a:lnTo>
                        <a:pt x="227" y="56"/>
                      </a:lnTo>
                      <a:lnTo>
                        <a:pt x="170" y="0"/>
                      </a:lnTo>
                      <a:lnTo>
                        <a:pt x="142" y="28"/>
                      </a:lnTo>
                      <a:lnTo>
                        <a:pt x="57" y="56"/>
                      </a:lnTo>
                      <a:lnTo>
                        <a:pt x="0" y="141"/>
                      </a:lnTo>
                      <a:lnTo>
                        <a:pt x="28" y="198"/>
                      </a:lnTo>
                      <a:lnTo>
                        <a:pt x="57" y="198"/>
                      </a:lnTo>
                      <a:lnTo>
                        <a:pt x="170" y="311"/>
                      </a:lnTo>
                      <a:lnTo>
                        <a:pt x="397" y="425"/>
                      </a:lnTo>
                      <a:lnTo>
                        <a:pt x="425" y="396"/>
                      </a:lnTo>
                      <a:lnTo>
                        <a:pt x="482" y="425"/>
                      </a:lnTo>
                      <a:lnTo>
                        <a:pt x="482" y="453"/>
                      </a:lnTo>
                      <a:lnTo>
                        <a:pt x="567" y="453"/>
                      </a:lnTo>
                      <a:lnTo>
                        <a:pt x="595" y="425"/>
                      </a:lnTo>
                      <a:lnTo>
                        <a:pt x="624" y="482"/>
                      </a:lnTo>
                      <a:lnTo>
                        <a:pt x="652" y="425"/>
                      </a:lnTo>
                      <a:lnTo>
                        <a:pt x="595" y="396"/>
                      </a:lnTo>
                      <a:lnTo>
                        <a:pt x="624" y="368"/>
                      </a:lnTo>
                      <a:lnTo>
                        <a:pt x="624" y="340"/>
                      </a:lnTo>
                      <a:lnTo>
                        <a:pt x="595" y="311"/>
                      </a:lnTo>
                      <a:lnTo>
                        <a:pt x="624" y="283"/>
                      </a:lnTo>
                      <a:lnTo>
                        <a:pt x="595" y="255"/>
                      </a:lnTo>
                      <a:lnTo>
                        <a:pt x="595" y="226"/>
                      </a:lnTo>
                      <a:lnTo>
                        <a:pt x="567" y="198"/>
                      </a:lnTo>
                      <a:lnTo>
                        <a:pt x="482" y="198"/>
                      </a:lnTo>
                      <a:lnTo>
                        <a:pt x="454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sp>
            <p:nvSpPr>
              <p:cNvPr id="87" name="Freeform 111"/>
              <p:cNvSpPr>
                <a:spLocks/>
              </p:cNvSpPr>
              <p:nvPr/>
            </p:nvSpPr>
            <p:spPr bwMode="auto">
              <a:xfrm>
                <a:off x="6418886" y="2335889"/>
                <a:ext cx="1125991" cy="964974"/>
              </a:xfrm>
              <a:custGeom>
                <a:avLst/>
                <a:gdLst>
                  <a:gd name="T0" fmla="*/ 199 w 993"/>
                  <a:gd name="T1" fmla="*/ 567 h 851"/>
                  <a:gd name="T2" fmla="*/ 284 w 993"/>
                  <a:gd name="T3" fmla="*/ 624 h 851"/>
                  <a:gd name="T4" fmla="*/ 312 w 993"/>
                  <a:gd name="T5" fmla="*/ 652 h 851"/>
                  <a:gd name="T6" fmla="*/ 397 w 993"/>
                  <a:gd name="T7" fmla="*/ 709 h 851"/>
                  <a:gd name="T8" fmla="*/ 454 w 993"/>
                  <a:gd name="T9" fmla="*/ 709 h 851"/>
                  <a:gd name="T10" fmla="*/ 511 w 993"/>
                  <a:gd name="T11" fmla="*/ 737 h 851"/>
                  <a:gd name="T12" fmla="*/ 482 w 993"/>
                  <a:gd name="T13" fmla="*/ 794 h 851"/>
                  <a:gd name="T14" fmla="*/ 539 w 993"/>
                  <a:gd name="T15" fmla="*/ 766 h 851"/>
                  <a:gd name="T16" fmla="*/ 596 w 993"/>
                  <a:gd name="T17" fmla="*/ 851 h 851"/>
                  <a:gd name="T18" fmla="*/ 652 w 993"/>
                  <a:gd name="T19" fmla="*/ 794 h 851"/>
                  <a:gd name="T20" fmla="*/ 652 w 993"/>
                  <a:gd name="T21" fmla="*/ 737 h 851"/>
                  <a:gd name="T22" fmla="*/ 766 w 993"/>
                  <a:gd name="T23" fmla="*/ 652 h 851"/>
                  <a:gd name="T24" fmla="*/ 766 w 993"/>
                  <a:gd name="T25" fmla="*/ 595 h 851"/>
                  <a:gd name="T26" fmla="*/ 879 w 993"/>
                  <a:gd name="T27" fmla="*/ 539 h 851"/>
                  <a:gd name="T28" fmla="*/ 879 w 993"/>
                  <a:gd name="T29" fmla="*/ 482 h 851"/>
                  <a:gd name="T30" fmla="*/ 936 w 993"/>
                  <a:gd name="T31" fmla="*/ 482 h 851"/>
                  <a:gd name="T32" fmla="*/ 964 w 993"/>
                  <a:gd name="T33" fmla="*/ 454 h 851"/>
                  <a:gd name="T34" fmla="*/ 964 w 993"/>
                  <a:gd name="T35" fmla="*/ 369 h 851"/>
                  <a:gd name="T36" fmla="*/ 993 w 993"/>
                  <a:gd name="T37" fmla="*/ 312 h 851"/>
                  <a:gd name="T38" fmla="*/ 908 w 993"/>
                  <a:gd name="T39" fmla="*/ 284 h 851"/>
                  <a:gd name="T40" fmla="*/ 908 w 993"/>
                  <a:gd name="T41" fmla="*/ 227 h 851"/>
                  <a:gd name="T42" fmla="*/ 851 w 993"/>
                  <a:gd name="T43" fmla="*/ 227 h 851"/>
                  <a:gd name="T44" fmla="*/ 823 w 993"/>
                  <a:gd name="T45" fmla="*/ 170 h 851"/>
                  <a:gd name="T46" fmla="*/ 738 w 993"/>
                  <a:gd name="T47" fmla="*/ 170 h 851"/>
                  <a:gd name="T48" fmla="*/ 652 w 993"/>
                  <a:gd name="T49" fmla="*/ 114 h 851"/>
                  <a:gd name="T50" fmla="*/ 567 w 993"/>
                  <a:gd name="T51" fmla="*/ 142 h 851"/>
                  <a:gd name="T52" fmla="*/ 511 w 993"/>
                  <a:gd name="T53" fmla="*/ 142 h 851"/>
                  <a:gd name="T54" fmla="*/ 511 w 993"/>
                  <a:gd name="T55" fmla="*/ 114 h 851"/>
                  <a:gd name="T56" fmla="*/ 426 w 993"/>
                  <a:gd name="T57" fmla="*/ 85 h 851"/>
                  <a:gd name="T58" fmla="*/ 369 w 993"/>
                  <a:gd name="T59" fmla="*/ 114 h 851"/>
                  <a:gd name="T60" fmla="*/ 341 w 993"/>
                  <a:gd name="T61" fmla="*/ 114 h 851"/>
                  <a:gd name="T62" fmla="*/ 312 w 993"/>
                  <a:gd name="T63" fmla="*/ 57 h 851"/>
                  <a:gd name="T64" fmla="*/ 341 w 993"/>
                  <a:gd name="T65" fmla="*/ 28 h 851"/>
                  <a:gd name="T66" fmla="*/ 256 w 993"/>
                  <a:gd name="T67" fmla="*/ 0 h 851"/>
                  <a:gd name="T68" fmla="*/ 142 w 993"/>
                  <a:gd name="T69" fmla="*/ 28 h 851"/>
                  <a:gd name="T70" fmla="*/ 114 w 993"/>
                  <a:gd name="T71" fmla="*/ 57 h 851"/>
                  <a:gd name="T72" fmla="*/ 57 w 993"/>
                  <a:gd name="T73" fmla="*/ 57 h 851"/>
                  <a:gd name="T74" fmla="*/ 57 w 993"/>
                  <a:gd name="T75" fmla="*/ 170 h 851"/>
                  <a:gd name="T76" fmla="*/ 0 w 993"/>
                  <a:gd name="T77" fmla="*/ 284 h 851"/>
                  <a:gd name="T78" fmla="*/ 85 w 993"/>
                  <a:gd name="T79" fmla="*/ 312 h 851"/>
                  <a:gd name="T80" fmla="*/ 85 w 993"/>
                  <a:gd name="T81" fmla="*/ 369 h 851"/>
                  <a:gd name="T82" fmla="*/ 142 w 993"/>
                  <a:gd name="T83" fmla="*/ 369 h 851"/>
                  <a:gd name="T84" fmla="*/ 142 w 993"/>
                  <a:gd name="T85" fmla="*/ 397 h 851"/>
                  <a:gd name="T86" fmla="*/ 227 w 993"/>
                  <a:gd name="T87" fmla="*/ 425 h 851"/>
                  <a:gd name="T88" fmla="*/ 227 w 993"/>
                  <a:gd name="T89" fmla="*/ 454 h 851"/>
                  <a:gd name="T90" fmla="*/ 199 w 993"/>
                  <a:gd name="T91" fmla="*/ 454 h 851"/>
                  <a:gd name="T92" fmla="*/ 171 w 993"/>
                  <a:gd name="T93" fmla="*/ 510 h 851"/>
                  <a:gd name="T94" fmla="*/ 199 w 993"/>
                  <a:gd name="T95" fmla="*/ 510 h 851"/>
                  <a:gd name="T96" fmla="*/ 199 w 993"/>
                  <a:gd name="T97" fmla="*/ 56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93" h="851">
                    <a:moveTo>
                      <a:pt x="199" y="567"/>
                    </a:moveTo>
                    <a:lnTo>
                      <a:pt x="284" y="624"/>
                    </a:lnTo>
                    <a:lnTo>
                      <a:pt x="312" y="652"/>
                    </a:lnTo>
                    <a:lnTo>
                      <a:pt x="397" y="709"/>
                    </a:lnTo>
                    <a:lnTo>
                      <a:pt x="454" y="709"/>
                    </a:lnTo>
                    <a:lnTo>
                      <a:pt x="511" y="737"/>
                    </a:lnTo>
                    <a:lnTo>
                      <a:pt x="482" y="794"/>
                    </a:lnTo>
                    <a:lnTo>
                      <a:pt x="539" y="766"/>
                    </a:lnTo>
                    <a:lnTo>
                      <a:pt x="596" y="851"/>
                    </a:lnTo>
                    <a:lnTo>
                      <a:pt x="652" y="794"/>
                    </a:lnTo>
                    <a:lnTo>
                      <a:pt x="652" y="737"/>
                    </a:lnTo>
                    <a:lnTo>
                      <a:pt x="766" y="652"/>
                    </a:lnTo>
                    <a:lnTo>
                      <a:pt x="766" y="595"/>
                    </a:lnTo>
                    <a:lnTo>
                      <a:pt x="879" y="539"/>
                    </a:lnTo>
                    <a:lnTo>
                      <a:pt x="879" y="482"/>
                    </a:lnTo>
                    <a:lnTo>
                      <a:pt x="936" y="482"/>
                    </a:lnTo>
                    <a:lnTo>
                      <a:pt x="964" y="454"/>
                    </a:lnTo>
                    <a:lnTo>
                      <a:pt x="964" y="369"/>
                    </a:lnTo>
                    <a:lnTo>
                      <a:pt x="993" y="312"/>
                    </a:lnTo>
                    <a:lnTo>
                      <a:pt x="908" y="284"/>
                    </a:lnTo>
                    <a:lnTo>
                      <a:pt x="908" y="227"/>
                    </a:lnTo>
                    <a:lnTo>
                      <a:pt x="851" y="227"/>
                    </a:lnTo>
                    <a:lnTo>
                      <a:pt x="823" y="170"/>
                    </a:lnTo>
                    <a:lnTo>
                      <a:pt x="738" y="170"/>
                    </a:lnTo>
                    <a:lnTo>
                      <a:pt x="652" y="114"/>
                    </a:lnTo>
                    <a:lnTo>
                      <a:pt x="567" y="142"/>
                    </a:lnTo>
                    <a:lnTo>
                      <a:pt x="511" y="142"/>
                    </a:lnTo>
                    <a:lnTo>
                      <a:pt x="511" y="114"/>
                    </a:lnTo>
                    <a:lnTo>
                      <a:pt x="426" y="85"/>
                    </a:lnTo>
                    <a:lnTo>
                      <a:pt x="369" y="114"/>
                    </a:lnTo>
                    <a:lnTo>
                      <a:pt x="341" y="114"/>
                    </a:lnTo>
                    <a:lnTo>
                      <a:pt x="312" y="57"/>
                    </a:lnTo>
                    <a:lnTo>
                      <a:pt x="341" y="28"/>
                    </a:lnTo>
                    <a:lnTo>
                      <a:pt x="256" y="0"/>
                    </a:lnTo>
                    <a:lnTo>
                      <a:pt x="142" y="28"/>
                    </a:lnTo>
                    <a:lnTo>
                      <a:pt x="114" y="57"/>
                    </a:lnTo>
                    <a:lnTo>
                      <a:pt x="57" y="57"/>
                    </a:lnTo>
                    <a:lnTo>
                      <a:pt x="57" y="170"/>
                    </a:lnTo>
                    <a:lnTo>
                      <a:pt x="0" y="284"/>
                    </a:lnTo>
                    <a:lnTo>
                      <a:pt x="85" y="312"/>
                    </a:lnTo>
                    <a:lnTo>
                      <a:pt x="85" y="369"/>
                    </a:lnTo>
                    <a:lnTo>
                      <a:pt x="142" y="369"/>
                    </a:lnTo>
                    <a:lnTo>
                      <a:pt x="142" y="397"/>
                    </a:lnTo>
                    <a:lnTo>
                      <a:pt x="227" y="425"/>
                    </a:lnTo>
                    <a:lnTo>
                      <a:pt x="227" y="454"/>
                    </a:lnTo>
                    <a:lnTo>
                      <a:pt x="199" y="454"/>
                    </a:lnTo>
                    <a:lnTo>
                      <a:pt x="171" y="510"/>
                    </a:lnTo>
                    <a:lnTo>
                      <a:pt x="199" y="510"/>
                    </a:lnTo>
                    <a:lnTo>
                      <a:pt x="199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88" name="Freeform 112"/>
              <p:cNvSpPr>
                <a:spLocks/>
              </p:cNvSpPr>
              <p:nvPr/>
            </p:nvSpPr>
            <p:spPr bwMode="auto">
              <a:xfrm>
                <a:off x="5358662" y="1789335"/>
                <a:ext cx="1543277" cy="1543277"/>
              </a:xfrm>
              <a:custGeom>
                <a:avLst/>
                <a:gdLst>
                  <a:gd name="T0" fmla="*/ 142 w 1361"/>
                  <a:gd name="T1" fmla="*/ 992 h 1361"/>
                  <a:gd name="T2" fmla="*/ 198 w 1361"/>
                  <a:gd name="T3" fmla="*/ 1106 h 1361"/>
                  <a:gd name="T4" fmla="*/ 312 w 1361"/>
                  <a:gd name="T5" fmla="*/ 1049 h 1361"/>
                  <a:gd name="T6" fmla="*/ 397 w 1361"/>
                  <a:gd name="T7" fmla="*/ 1049 h 1361"/>
                  <a:gd name="T8" fmla="*/ 397 w 1361"/>
                  <a:gd name="T9" fmla="*/ 1191 h 1361"/>
                  <a:gd name="T10" fmla="*/ 482 w 1361"/>
                  <a:gd name="T11" fmla="*/ 1134 h 1361"/>
                  <a:gd name="T12" fmla="*/ 567 w 1361"/>
                  <a:gd name="T13" fmla="*/ 1191 h 1361"/>
                  <a:gd name="T14" fmla="*/ 624 w 1361"/>
                  <a:gd name="T15" fmla="*/ 1077 h 1361"/>
                  <a:gd name="T16" fmla="*/ 737 w 1361"/>
                  <a:gd name="T17" fmla="*/ 1077 h 1361"/>
                  <a:gd name="T18" fmla="*/ 850 w 1361"/>
                  <a:gd name="T19" fmla="*/ 1219 h 1361"/>
                  <a:gd name="T20" fmla="*/ 935 w 1361"/>
                  <a:gd name="T21" fmla="*/ 1361 h 1361"/>
                  <a:gd name="T22" fmla="*/ 992 w 1361"/>
                  <a:gd name="T23" fmla="*/ 1361 h 1361"/>
                  <a:gd name="T24" fmla="*/ 1077 w 1361"/>
                  <a:gd name="T25" fmla="*/ 1163 h 1361"/>
                  <a:gd name="T26" fmla="*/ 1106 w 1361"/>
                  <a:gd name="T27" fmla="*/ 1106 h 1361"/>
                  <a:gd name="T28" fmla="*/ 1134 w 1361"/>
                  <a:gd name="T29" fmla="*/ 992 h 1361"/>
                  <a:gd name="T30" fmla="*/ 1134 w 1361"/>
                  <a:gd name="T31" fmla="*/ 936 h 1361"/>
                  <a:gd name="T32" fmla="*/ 1162 w 1361"/>
                  <a:gd name="T33" fmla="*/ 907 h 1361"/>
                  <a:gd name="T34" fmla="*/ 1077 w 1361"/>
                  <a:gd name="T35" fmla="*/ 851 h 1361"/>
                  <a:gd name="T36" fmla="*/ 1020 w 1361"/>
                  <a:gd name="T37" fmla="*/ 794 h 1361"/>
                  <a:gd name="T38" fmla="*/ 992 w 1361"/>
                  <a:gd name="T39" fmla="*/ 652 h 1361"/>
                  <a:gd name="T40" fmla="*/ 1049 w 1361"/>
                  <a:gd name="T41" fmla="*/ 539 h 1361"/>
                  <a:gd name="T42" fmla="*/ 1191 w 1361"/>
                  <a:gd name="T43" fmla="*/ 482 h 1361"/>
                  <a:gd name="T44" fmla="*/ 1361 w 1361"/>
                  <a:gd name="T45" fmla="*/ 510 h 1361"/>
                  <a:gd name="T46" fmla="*/ 1332 w 1361"/>
                  <a:gd name="T47" fmla="*/ 369 h 1361"/>
                  <a:gd name="T48" fmla="*/ 1219 w 1361"/>
                  <a:gd name="T49" fmla="*/ 142 h 1361"/>
                  <a:gd name="T50" fmla="*/ 1219 w 1361"/>
                  <a:gd name="T51" fmla="*/ 0 h 1361"/>
                  <a:gd name="T52" fmla="*/ 1191 w 1361"/>
                  <a:gd name="T53" fmla="*/ 29 h 1361"/>
                  <a:gd name="T54" fmla="*/ 1049 w 1361"/>
                  <a:gd name="T55" fmla="*/ 29 h 1361"/>
                  <a:gd name="T56" fmla="*/ 822 w 1361"/>
                  <a:gd name="T57" fmla="*/ 142 h 1361"/>
                  <a:gd name="T58" fmla="*/ 794 w 1361"/>
                  <a:gd name="T59" fmla="*/ 227 h 1361"/>
                  <a:gd name="T60" fmla="*/ 624 w 1361"/>
                  <a:gd name="T61" fmla="*/ 199 h 1361"/>
                  <a:gd name="T62" fmla="*/ 453 w 1361"/>
                  <a:gd name="T63" fmla="*/ 227 h 1361"/>
                  <a:gd name="T64" fmla="*/ 397 w 1361"/>
                  <a:gd name="T65" fmla="*/ 199 h 1361"/>
                  <a:gd name="T66" fmla="*/ 340 w 1361"/>
                  <a:gd name="T67" fmla="*/ 142 h 1361"/>
                  <a:gd name="T68" fmla="*/ 283 w 1361"/>
                  <a:gd name="T69" fmla="*/ 284 h 1361"/>
                  <a:gd name="T70" fmla="*/ 255 w 1361"/>
                  <a:gd name="T71" fmla="*/ 482 h 1361"/>
                  <a:gd name="T72" fmla="*/ 85 w 1361"/>
                  <a:gd name="T73" fmla="*/ 539 h 1361"/>
                  <a:gd name="T74" fmla="*/ 113 w 1361"/>
                  <a:gd name="T75" fmla="*/ 624 h 1361"/>
                  <a:gd name="T76" fmla="*/ 28 w 1361"/>
                  <a:gd name="T77" fmla="*/ 766 h 1361"/>
                  <a:gd name="T78" fmla="*/ 28 w 1361"/>
                  <a:gd name="T79" fmla="*/ 907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61" h="1361">
                    <a:moveTo>
                      <a:pt x="85" y="992"/>
                    </a:moveTo>
                    <a:lnTo>
                      <a:pt x="142" y="992"/>
                    </a:lnTo>
                    <a:lnTo>
                      <a:pt x="113" y="1106"/>
                    </a:lnTo>
                    <a:lnTo>
                      <a:pt x="198" y="1106"/>
                    </a:lnTo>
                    <a:lnTo>
                      <a:pt x="255" y="1049"/>
                    </a:lnTo>
                    <a:lnTo>
                      <a:pt x="312" y="1049"/>
                    </a:lnTo>
                    <a:lnTo>
                      <a:pt x="340" y="992"/>
                    </a:lnTo>
                    <a:lnTo>
                      <a:pt x="397" y="1049"/>
                    </a:lnTo>
                    <a:lnTo>
                      <a:pt x="425" y="1134"/>
                    </a:lnTo>
                    <a:lnTo>
                      <a:pt x="397" y="1191"/>
                    </a:lnTo>
                    <a:lnTo>
                      <a:pt x="453" y="1219"/>
                    </a:lnTo>
                    <a:lnTo>
                      <a:pt x="482" y="1134"/>
                    </a:lnTo>
                    <a:lnTo>
                      <a:pt x="539" y="1191"/>
                    </a:lnTo>
                    <a:lnTo>
                      <a:pt x="567" y="1191"/>
                    </a:lnTo>
                    <a:lnTo>
                      <a:pt x="567" y="1134"/>
                    </a:lnTo>
                    <a:lnTo>
                      <a:pt x="624" y="1077"/>
                    </a:lnTo>
                    <a:lnTo>
                      <a:pt x="652" y="1106"/>
                    </a:lnTo>
                    <a:lnTo>
                      <a:pt x="737" y="1077"/>
                    </a:lnTo>
                    <a:lnTo>
                      <a:pt x="822" y="1077"/>
                    </a:lnTo>
                    <a:lnTo>
                      <a:pt x="850" y="1219"/>
                    </a:lnTo>
                    <a:lnTo>
                      <a:pt x="907" y="1248"/>
                    </a:lnTo>
                    <a:lnTo>
                      <a:pt x="935" y="1361"/>
                    </a:lnTo>
                    <a:lnTo>
                      <a:pt x="964" y="1361"/>
                    </a:lnTo>
                    <a:lnTo>
                      <a:pt x="992" y="1361"/>
                    </a:lnTo>
                    <a:lnTo>
                      <a:pt x="1049" y="1304"/>
                    </a:lnTo>
                    <a:lnTo>
                      <a:pt x="1077" y="1163"/>
                    </a:lnTo>
                    <a:lnTo>
                      <a:pt x="1106" y="1163"/>
                    </a:lnTo>
                    <a:lnTo>
                      <a:pt x="1106" y="1106"/>
                    </a:lnTo>
                    <a:lnTo>
                      <a:pt x="1134" y="1049"/>
                    </a:lnTo>
                    <a:lnTo>
                      <a:pt x="1134" y="992"/>
                    </a:lnTo>
                    <a:lnTo>
                      <a:pt x="1106" y="992"/>
                    </a:lnTo>
                    <a:lnTo>
                      <a:pt x="1134" y="936"/>
                    </a:lnTo>
                    <a:lnTo>
                      <a:pt x="1162" y="936"/>
                    </a:lnTo>
                    <a:lnTo>
                      <a:pt x="1162" y="907"/>
                    </a:lnTo>
                    <a:lnTo>
                      <a:pt x="1077" y="879"/>
                    </a:lnTo>
                    <a:lnTo>
                      <a:pt x="1077" y="851"/>
                    </a:lnTo>
                    <a:lnTo>
                      <a:pt x="1020" y="851"/>
                    </a:lnTo>
                    <a:lnTo>
                      <a:pt x="1020" y="794"/>
                    </a:lnTo>
                    <a:lnTo>
                      <a:pt x="935" y="766"/>
                    </a:lnTo>
                    <a:lnTo>
                      <a:pt x="992" y="652"/>
                    </a:lnTo>
                    <a:lnTo>
                      <a:pt x="992" y="539"/>
                    </a:lnTo>
                    <a:lnTo>
                      <a:pt x="1049" y="539"/>
                    </a:lnTo>
                    <a:lnTo>
                      <a:pt x="1077" y="510"/>
                    </a:lnTo>
                    <a:lnTo>
                      <a:pt x="1191" y="482"/>
                    </a:lnTo>
                    <a:lnTo>
                      <a:pt x="1276" y="510"/>
                    </a:lnTo>
                    <a:lnTo>
                      <a:pt x="1361" y="510"/>
                    </a:lnTo>
                    <a:lnTo>
                      <a:pt x="1361" y="397"/>
                    </a:lnTo>
                    <a:lnTo>
                      <a:pt x="1332" y="369"/>
                    </a:lnTo>
                    <a:lnTo>
                      <a:pt x="1304" y="284"/>
                    </a:lnTo>
                    <a:lnTo>
                      <a:pt x="1219" y="142"/>
                    </a:lnTo>
                    <a:lnTo>
                      <a:pt x="1247" y="29"/>
                    </a:lnTo>
                    <a:lnTo>
                      <a:pt x="1219" y="0"/>
                    </a:lnTo>
                    <a:lnTo>
                      <a:pt x="1219" y="29"/>
                    </a:lnTo>
                    <a:lnTo>
                      <a:pt x="1191" y="29"/>
                    </a:lnTo>
                    <a:lnTo>
                      <a:pt x="1162" y="57"/>
                    </a:lnTo>
                    <a:lnTo>
                      <a:pt x="1049" y="29"/>
                    </a:lnTo>
                    <a:lnTo>
                      <a:pt x="907" y="114"/>
                    </a:lnTo>
                    <a:lnTo>
                      <a:pt x="822" y="142"/>
                    </a:lnTo>
                    <a:lnTo>
                      <a:pt x="822" y="170"/>
                    </a:lnTo>
                    <a:lnTo>
                      <a:pt x="794" y="227"/>
                    </a:lnTo>
                    <a:lnTo>
                      <a:pt x="737" y="199"/>
                    </a:lnTo>
                    <a:lnTo>
                      <a:pt x="624" y="199"/>
                    </a:lnTo>
                    <a:lnTo>
                      <a:pt x="482" y="284"/>
                    </a:lnTo>
                    <a:lnTo>
                      <a:pt x="453" y="227"/>
                    </a:lnTo>
                    <a:lnTo>
                      <a:pt x="397" y="227"/>
                    </a:lnTo>
                    <a:lnTo>
                      <a:pt x="397" y="199"/>
                    </a:lnTo>
                    <a:lnTo>
                      <a:pt x="397" y="142"/>
                    </a:lnTo>
                    <a:lnTo>
                      <a:pt x="340" y="142"/>
                    </a:lnTo>
                    <a:lnTo>
                      <a:pt x="283" y="227"/>
                    </a:lnTo>
                    <a:lnTo>
                      <a:pt x="283" y="284"/>
                    </a:lnTo>
                    <a:lnTo>
                      <a:pt x="170" y="397"/>
                    </a:lnTo>
                    <a:lnTo>
                      <a:pt x="255" y="482"/>
                    </a:lnTo>
                    <a:lnTo>
                      <a:pt x="142" y="567"/>
                    </a:lnTo>
                    <a:lnTo>
                      <a:pt x="85" y="539"/>
                    </a:lnTo>
                    <a:lnTo>
                      <a:pt x="85" y="624"/>
                    </a:lnTo>
                    <a:lnTo>
                      <a:pt x="113" y="624"/>
                    </a:lnTo>
                    <a:lnTo>
                      <a:pt x="85" y="737"/>
                    </a:lnTo>
                    <a:lnTo>
                      <a:pt x="28" y="766"/>
                    </a:lnTo>
                    <a:lnTo>
                      <a:pt x="0" y="822"/>
                    </a:lnTo>
                    <a:lnTo>
                      <a:pt x="28" y="907"/>
                    </a:lnTo>
                    <a:lnTo>
                      <a:pt x="85" y="99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89" name="Freeform 154"/>
              <p:cNvSpPr>
                <a:spLocks/>
              </p:cNvSpPr>
              <p:nvPr/>
            </p:nvSpPr>
            <p:spPr bwMode="auto">
              <a:xfrm>
                <a:off x="6740922" y="1661201"/>
                <a:ext cx="1157741" cy="1093107"/>
              </a:xfrm>
              <a:custGeom>
                <a:avLst/>
                <a:gdLst>
                  <a:gd name="T0" fmla="*/ 28 w 1021"/>
                  <a:gd name="T1" fmla="*/ 142 h 964"/>
                  <a:gd name="T2" fmla="*/ 85 w 1021"/>
                  <a:gd name="T3" fmla="*/ 397 h 964"/>
                  <a:gd name="T4" fmla="*/ 142 w 1021"/>
                  <a:gd name="T5" fmla="*/ 510 h 964"/>
                  <a:gd name="T6" fmla="*/ 57 w 1021"/>
                  <a:gd name="T7" fmla="*/ 623 h 964"/>
                  <a:gd name="T8" fmla="*/ 57 w 1021"/>
                  <a:gd name="T9" fmla="*/ 709 h 964"/>
                  <a:gd name="T10" fmla="*/ 142 w 1021"/>
                  <a:gd name="T11" fmla="*/ 680 h 964"/>
                  <a:gd name="T12" fmla="*/ 227 w 1021"/>
                  <a:gd name="T13" fmla="*/ 737 h 964"/>
                  <a:gd name="T14" fmla="*/ 368 w 1021"/>
                  <a:gd name="T15" fmla="*/ 709 h 964"/>
                  <a:gd name="T16" fmla="*/ 539 w 1021"/>
                  <a:gd name="T17" fmla="*/ 765 h 964"/>
                  <a:gd name="T18" fmla="*/ 624 w 1021"/>
                  <a:gd name="T19" fmla="*/ 822 h 964"/>
                  <a:gd name="T20" fmla="*/ 709 w 1021"/>
                  <a:gd name="T21" fmla="*/ 907 h 964"/>
                  <a:gd name="T22" fmla="*/ 765 w 1021"/>
                  <a:gd name="T23" fmla="*/ 907 h 964"/>
                  <a:gd name="T24" fmla="*/ 794 w 1021"/>
                  <a:gd name="T25" fmla="*/ 765 h 964"/>
                  <a:gd name="T26" fmla="*/ 765 w 1021"/>
                  <a:gd name="T27" fmla="*/ 680 h 964"/>
                  <a:gd name="T28" fmla="*/ 822 w 1021"/>
                  <a:gd name="T29" fmla="*/ 709 h 964"/>
                  <a:gd name="T30" fmla="*/ 879 w 1021"/>
                  <a:gd name="T31" fmla="*/ 652 h 964"/>
                  <a:gd name="T32" fmla="*/ 907 w 1021"/>
                  <a:gd name="T33" fmla="*/ 567 h 964"/>
                  <a:gd name="T34" fmla="*/ 964 w 1021"/>
                  <a:gd name="T35" fmla="*/ 567 h 964"/>
                  <a:gd name="T36" fmla="*/ 964 w 1021"/>
                  <a:gd name="T37" fmla="*/ 453 h 964"/>
                  <a:gd name="T38" fmla="*/ 879 w 1021"/>
                  <a:gd name="T39" fmla="*/ 425 h 964"/>
                  <a:gd name="T40" fmla="*/ 850 w 1021"/>
                  <a:gd name="T41" fmla="*/ 312 h 964"/>
                  <a:gd name="T42" fmla="*/ 935 w 1021"/>
                  <a:gd name="T43" fmla="*/ 312 h 964"/>
                  <a:gd name="T44" fmla="*/ 935 w 1021"/>
                  <a:gd name="T45" fmla="*/ 198 h 964"/>
                  <a:gd name="T46" fmla="*/ 992 w 1021"/>
                  <a:gd name="T47" fmla="*/ 170 h 964"/>
                  <a:gd name="T48" fmla="*/ 964 w 1021"/>
                  <a:gd name="T49" fmla="*/ 113 h 964"/>
                  <a:gd name="T50" fmla="*/ 680 w 1021"/>
                  <a:gd name="T51" fmla="*/ 198 h 964"/>
                  <a:gd name="T52" fmla="*/ 652 w 1021"/>
                  <a:gd name="T53" fmla="*/ 142 h 964"/>
                  <a:gd name="T54" fmla="*/ 482 w 1021"/>
                  <a:gd name="T55" fmla="*/ 113 h 964"/>
                  <a:gd name="T56" fmla="*/ 397 w 1021"/>
                  <a:gd name="T57" fmla="*/ 85 h 964"/>
                  <a:gd name="T58" fmla="*/ 340 w 1021"/>
                  <a:gd name="T59" fmla="*/ 28 h 964"/>
                  <a:gd name="T60" fmla="*/ 255 w 1021"/>
                  <a:gd name="T61" fmla="*/ 28 h 964"/>
                  <a:gd name="T62" fmla="*/ 113 w 1021"/>
                  <a:gd name="T63" fmla="*/ 28 h 964"/>
                  <a:gd name="T64" fmla="*/ 0 w 1021"/>
                  <a:gd name="T65" fmla="*/ 113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1" h="964">
                    <a:moveTo>
                      <a:pt x="0" y="113"/>
                    </a:moveTo>
                    <a:lnTo>
                      <a:pt x="28" y="142"/>
                    </a:lnTo>
                    <a:lnTo>
                      <a:pt x="0" y="255"/>
                    </a:lnTo>
                    <a:lnTo>
                      <a:pt x="85" y="397"/>
                    </a:lnTo>
                    <a:lnTo>
                      <a:pt x="113" y="482"/>
                    </a:lnTo>
                    <a:lnTo>
                      <a:pt x="142" y="510"/>
                    </a:lnTo>
                    <a:lnTo>
                      <a:pt x="142" y="623"/>
                    </a:lnTo>
                    <a:lnTo>
                      <a:pt x="57" y="623"/>
                    </a:lnTo>
                    <a:lnTo>
                      <a:pt x="28" y="652"/>
                    </a:lnTo>
                    <a:lnTo>
                      <a:pt x="57" y="709"/>
                    </a:lnTo>
                    <a:lnTo>
                      <a:pt x="85" y="709"/>
                    </a:lnTo>
                    <a:lnTo>
                      <a:pt x="142" y="680"/>
                    </a:lnTo>
                    <a:lnTo>
                      <a:pt x="227" y="709"/>
                    </a:lnTo>
                    <a:lnTo>
                      <a:pt x="227" y="737"/>
                    </a:lnTo>
                    <a:lnTo>
                      <a:pt x="283" y="737"/>
                    </a:lnTo>
                    <a:lnTo>
                      <a:pt x="368" y="709"/>
                    </a:lnTo>
                    <a:lnTo>
                      <a:pt x="454" y="765"/>
                    </a:lnTo>
                    <a:lnTo>
                      <a:pt x="539" y="765"/>
                    </a:lnTo>
                    <a:lnTo>
                      <a:pt x="567" y="822"/>
                    </a:lnTo>
                    <a:lnTo>
                      <a:pt x="624" y="822"/>
                    </a:lnTo>
                    <a:lnTo>
                      <a:pt x="624" y="879"/>
                    </a:lnTo>
                    <a:lnTo>
                      <a:pt x="709" y="907"/>
                    </a:lnTo>
                    <a:lnTo>
                      <a:pt x="765" y="964"/>
                    </a:lnTo>
                    <a:lnTo>
                      <a:pt x="765" y="907"/>
                    </a:lnTo>
                    <a:lnTo>
                      <a:pt x="822" y="879"/>
                    </a:lnTo>
                    <a:lnTo>
                      <a:pt x="794" y="765"/>
                    </a:lnTo>
                    <a:lnTo>
                      <a:pt x="765" y="709"/>
                    </a:lnTo>
                    <a:lnTo>
                      <a:pt x="765" y="680"/>
                    </a:lnTo>
                    <a:lnTo>
                      <a:pt x="794" y="652"/>
                    </a:lnTo>
                    <a:lnTo>
                      <a:pt x="822" y="709"/>
                    </a:lnTo>
                    <a:lnTo>
                      <a:pt x="850" y="709"/>
                    </a:lnTo>
                    <a:lnTo>
                      <a:pt x="879" y="652"/>
                    </a:lnTo>
                    <a:lnTo>
                      <a:pt x="907" y="652"/>
                    </a:lnTo>
                    <a:lnTo>
                      <a:pt x="907" y="567"/>
                    </a:lnTo>
                    <a:lnTo>
                      <a:pt x="935" y="595"/>
                    </a:lnTo>
                    <a:lnTo>
                      <a:pt x="964" y="567"/>
                    </a:lnTo>
                    <a:lnTo>
                      <a:pt x="935" y="510"/>
                    </a:lnTo>
                    <a:lnTo>
                      <a:pt x="964" y="453"/>
                    </a:lnTo>
                    <a:lnTo>
                      <a:pt x="907" y="425"/>
                    </a:lnTo>
                    <a:lnTo>
                      <a:pt x="879" y="425"/>
                    </a:lnTo>
                    <a:lnTo>
                      <a:pt x="822" y="368"/>
                    </a:lnTo>
                    <a:lnTo>
                      <a:pt x="850" y="312"/>
                    </a:lnTo>
                    <a:lnTo>
                      <a:pt x="907" y="340"/>
                    </a:lnTo>
                    <a:lnTo>
                      <a:pt x="935" y="312"/>
                    </a:lnTo>
                    <a:lnTo>
                      <a:pt x="935" y="283"/>
                    </a:lnTo>
                    <a:lnTo>
                      <a:pt x="935" y="198"/>
                    </a:lnTo>
                    <a:lnTo>
                      <a:pt x="992" y="198"/>
                    </a:lnTo>
                    <a:lnTo>
                      <a:pt x="992" y="170"/>
                    </a:lnTo>
                    <a:lnTo>
                      <a:pt x="1021" y="170"/>
                    </a:lnTo>
                    <a:lnTo>
                      <a:pt x="964" y="113"/>
                    </a:lnTo>
                    <a:lnTo>
                      <a:pt x="794" y="198"/>
                    </a:lnTo>
                    <a:lnTo>
                      <a:pt x="680" y="198"/>
                    </a:lnTo>
                    <a:lnTo>
                      <a:pt x="624" y="170"/>
                    </a:lnTo>
                    <a:lnTo>
                      <a:pt x="652" y="142"/>
                    </a:lnTo>
                    <a:lnTo>
                      <a:pt x="624" y="113"/>
                    </a:lnTo>
                    <a:lnTo>
                      <a:pt x="482" y="113"/>
                    </a:lnTo>
                    <a:lnTo>
                      <a:pt x="454" y="85"/>
                    </a:lnTo>
                    <a:lnTo>
                      <a:pt x="397" y="85"/>
                    </a:lnTo>
                    <a:lnTo>
                      <a:pt x="397" y="28"/>
                    </a:lnTo>
                    <a:lnTo>
                      <a:pt x="340" y="28"/>
                    </a:lnTo>
                    <a:lnTo>
                      <a:pt x="312" y="0"/>
                    </a:lnTo>
                    <a:lnTo>
                      <a:pt x="255" y="28"/>
                    </a:lnTo>
                    <a:lnTo>
                      <a:pt x="227" y="0"/>
                    </a:lnTo>
                    <a:lnTo>
                      <a:pt x="113" y="28"/>
                    </a:lnTo>
                    <a:lnTo>
                      <a:pt x="0" y="28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0" name="Freeform 160"/>
              <p:cNvSpPr>
                <a:spLocks/>
              </p:cNvSpPr>
              <p:nvPr/>
            </p:nvSpPr>
            <p:spPr bwMode="auto">
              <a:xfrm>
                <a:off x="1147252" y="2271255"/>
                <a:ext cx="289152" cy="386669"/>
              </a:xfrm>
              <a:custGeom>
                <a:avLst/>
                <a:gdLst>
                  <a:gd name="T0" fmla="*/ 28 w 255"/>
                  <a:gd name="T1" fmla="*/ 142 h 341"/>
                  <a:gd name="T2" fmla="*/ 0 w 255"/>
                  <a:gd name="T3" fmla="*/ 227 h 341"/>
                  <a:gd name="T4" fmla="*/ 28 w 255"/>
                  <a:gd name="T5" fmla="*/ 256 h 341"/>
                  <a:gd name="T6" fmla="*/ 85 w 255"/>
                  <a:gd name="T7" fmla="*/ 256 h 341"/>
                  <a:gd name="T8" fmla="*/ 113 w 255"/>
                  <a:gd name="T9" fmla="*/ 284 h 341"/>
                  <a:gd name="T10" fmla="*/ 142 w 255"/>
                  <a:gd name="T11" fmla="*/ 284 h 341"/>
                  <a:gd name="T12" fmla="*/ 199 w 255"/>
                  <a:gd name="T13" fmla="*/ 341 h 341"/>
                  <a:gd name="T14" fmla="*/ 227 w 255"/>
                  <a:gd name="T15" fmla="*/ 341 h 341"/>
                  <a:gd name="T16" fmla="*/ 199 w 255"/>
                  <a:gd name="T17" fmla="*/ 284 h 341"/>
                  <a:gd name="T18" fmla="*/ 199 w 255"/>
                  <a:gd name="T19" fmla="*/ 227 h 341"/>
                  <a:gd name="T20" fmla="*/ 227 w 255"/>
                  <a:gd name="T21" fmla="*/ 227 h 341"/>
                  <a:gd name="T22" fmla="*/ 255 w 255"/>
                  <a:gd name="T23" fmla="*/ 199 h 341"/>
                  <a:gd name="T24" fmla="*/ 255 w 255"/>
                  <a:gd name="T25" fmla="*/ 57 h 341"/>
                  <a:gd name="T26" fmla="*/ 227 w 255"/>
                  <a:gd name="T27" fmla="*/ 57 h 341"/>
                  <a:gd name="T28" fmla="*/ 227 w 255"/>
                  <a:gd name="T29" fmla="*/ 29 h 341"/>
                  <a:gd name="T30" fmla="*/ 170 w 255"/>
                  <a:gd name="T31" fmla="*/ 57 h 341"/>
                  <a:gd name="T32" fmla="*/ 170 w 255"/>
                  <a:gd name="T33" fmla="*/ 0 h 341"/>
                  <a:gd name="T34" fmla="*/ 142 w 255"/>
                  <a:gd name="T35" fmla="*/ 57 h 341"/>
                  <a:gd name="T36" fmla="*/ 85 w 255"/>
                  <a:gd name="T37" fmla="*/ 29 h 341"/>
                  <a:gd name="T38" fmla="*/ 85 w 255"/>
                  <a:gd name="T39" fmla="*/ 142 h 341"/>
                  <a:gd name="T40" fmla="*/ 57 w 255"/>
                  <a:gd name="T41" fmla="*/ 142 h 341"/>
                  <a:gd name="T42" fmla="*/ 28 w 255"/>
                  <a:gd name="T43" fmla="*/ 142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55" h="341">
                    <a:moveTo>
                      <a:pt x="28" y="142"/>
                    </a:moveTo>
                    <a:lnTo>
                      <a:pt x="0" y="227"/>
                    </a:lnTo>
                    <a:lnTo>
                      <a:pt x="28" y="256"/>
                    </a:lnTo>
                    <a:lnTo>
                      <a:pt x="85" y="256"/>
                    </a:lnTo>
                    <a:lnTo>
                      <a:pt x="113" y="284"/>
                    </a:lnTo>
                    <a:lnTo>
                      <a:pt x="142" y="284"/>
                    </a:lnTo>
                    <a:lnTo>
                      <a:pt x="199" y="341"/>
                    </a:lnTo>
                    <a:lnTo>
                      <a:pt x="227" y="341"/>
                    </a:lnTo>
                    <a:lnTo>
                      <a:pt x="199" y="284"/>
                    </a:lnTo>
                    <a:lnTo>
                      <a:pt x="199" y="227"/>
                    </a:lnTo>
                    <a:lnTo>
                      <a:pt x="227" y="227"/>
                    </a:lnTo>
                    <a:lnTo>
                      <a:pt x="255" y="199"/>
                    </a:lnTo>
                    <a:lnTo>
                      <a:pt x="255" y="57"/>
                    </a:lnTo>
                    <a:lnTo>
                      <a:pt x="227" y="57"/>
                    </a:lnTo>
                    <a:lnTo>
                      <a:pt x="227" y="29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42" y="57"/>
                    </a:lnTo>
                    <a:lnTo>
                      <a:pt x="85" y="29"/>
                    </a:lnTo>
                    <a:lnTo>
                      <a:pt x="85" y="142"/>
                    </a:lnTo>
                    <a:lnTo>
                      <a:pt x="57" y="142"/>
                    </a:lnTo>
                    <a:lnTo>
                      <a:pt x="28" y="14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1" name="Freeform 162"/>
              <p:cNvSpPr>
                <a:spLocks/>
              </p:cNvSpPr>
              <p:nvPr/>
            </p:nvSpPr>
            <p:spPr bwMode="auto">
              <a:xfrm>
                <a:off x="1179002" y="2721424"/>
                <a:ext cx="514804" cy="546554"/>
              </a:xfrm>
              <a:custGeom>
                <a:avLst/>
                <a:gdLst>
                  <a:gd name="T0" fmla="*/ 199 w 454"/>
                  <a:gd name="T1" fmla="*/ 0 h 482"/>
                  <a:gd name="T2" fmla="*/ 114 w 454"/>
                  <a:gd name="T3" fmla="*/ 29 h 482"/>
                  <a:gd name="T4" fmla="*/ 114 w 454"/>
                  <a:gd name="T5" fmla="*/ 0 h 482"/>
                  <a:gd name="T6" fmla="*/ 57 w 454"/>
                  <a:gd name="T7" fmla="*/ 0 h 482"/>
                  <a:gd name="T8" fmla="*/ 85 w 454"/>
                  <a:gd name="T9" fmla="*/ 29 h 482"/>
                  <a:gd name="T10" fmla="*/ 0 w 454"/>
                  <a:gd name="T11" fmla="*/ 29 h 482"/>
                  <a:gd name="T12" fmla="*/ 29 w 454"/>
                  <a:gd name="T13" fmla="*/ 85 h 482"/>
                  <a:gd name="T14" fmla="*/ 114 w 454"/>
                  <a:gd name="T15" fmla="*/ 114 h 482"/>
                  <a:gd name="T16" fmla="*/ 142 w 454"/>
                  <a:gd name="T17" fmla="*/ 170 h 482"/>
                  <a:gd name="T18" fmla="*/ 284 w 454"/>
                  <a:gd name="T19" fmla="*/ 255 h 482"/>
                  <a:gd name="T20" fmla="*/ 256 w 454"/>
                  <a:gd name="T21" fmla="*/ 312 h 482"/>
                  <a:gd name="T22" fmla="*/ 284 w 454"/>
                  <a:gd name="T23" fmla="*/ 312 h 482"/>
                  <a:gd name="T24" fmla="*/ 284 w 454"/>
                  <a:gd name="T25" fmla="*/ 482 h 482"/>
                  <a:gd name="T26" fmla="*/ 454 w 454"/>
                  <a:gd name="T27" fmla="*/ 454 h 482"/>
                  <a:gd name="T28" fmla="*/ 397 w 454"/>
                  <a:gd name="T29" fmla="*/ 284 h 482"/>
                  <a:gd name="T30" fmla="*/ 426 w 454"/>
                  <a:gd name="T31" fmla="*/ 227 h 482"/>
                  <a:gd name="T32" fmla="*/ 369 w 454"/>
                  <a:gd name="T33" fmla="*/ 199 h 482"/>
                  <a:gd name="T34" fmla="*/ 369 w 454"/>
                  <a:gd name="T35" fmla="*/ 227 h 482"/>
                  <a:gd name="T36" fmla="*/ 312 w 454"/>
                  <a:gd name="T37" fmla="*/ 227 h 482"/>
                  <a:gd name="T38" fmla="*/ 312 w 454"/>
                  <a:gd name="T39" fmla="*/ 170 h 482"/>
                  <a:gd name="T40" fmla="*/ 341 w 454"/>
                  <a:gd name="T41" fmla="*/ 170 h 482"/>
                  <a:gd name="T42" fmla="*/ 369 w 454"/>
                  <a:gd name="T43" fmla="*/ 114 h 482"/>
                  <a:gd name="T44" fmla="*/ 284 w 454"/>
                  <a:gd name="T45" fmla="*/ 29 h 482"/>
                  <a:gd name="T46" fmla="*/ 199 w 454"/>
                  <a:gd name="T47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4" h="482">
                    <a:moveTo>
                      <a:pt x="199" y="0"/>
                    </a:moveTo>
                    <a:lnTo>
                      <a:pt x="114" y="29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85" y="29"/>
                    </a:lnTo>
                    <a:lnTo>
                      <a:pt x="0" y="29"/>
                    </a:lnTo>
                    <a:lnTo>
                      <a:pt x="29" y="85"/>
                    </a:lnTo>
                    <a:lnTo>
                      <a:pt x="114" y="114"/>
                    </a:lnTo>
                    <a:lnTo>
                      <a:pt x="142" y="170"/>
                    </a:lnTo>
                    <a:lnTo>
                      <a:pt x="284" y="255"/>
                    </a:lnTo>
                    <a:lnTo>
                      <a:pt x="256" y="312"/>
                    </a:lnTo>
                    <a:lnTo>
                      <a:pt x="284" y="312"/>
                    </a:lnTo>
                    <a:lnTo>
                      <a:pt x="284" y="482"/>
                    </a:lnTo>
                    <a:lnTo>
                      <a:pt x="454" y="454"/>
                    </a:lnTo>
                    <a:lnTo>
                      <a:pt x="397" y="284"/>
                    </a:lnTo>
                    <a:lnTo>
                      <a:pt x="426" y="227"/>
                    </a:lnTo>
                    <a:lnTo>
                      <a:pt x="369" y="199"/>
                    </a:lnTo>
                    <a:lnTo>
                      <a:pt x="369" y="227"/>
                    </a:lnTo>
                    <a:lnTo>
                      <a:pt x="312" y="227"/>
                    </a:lnTo>
                    <a:lnTo>
                      <a:pt x="312" y="170"/>
                    </a:lnTo>
                    <a:lnTo>
                      <a:pt x="341" y="170"/>
                    </a:lnTo>
                    <a:lnTo>
                      <a:pt x="369" y="114"/>
                    </a:lnTo>
                    <a:lnTo>
                      <a:pt x="284" y="29"/>
                    </a:lnTo>
                    <a:lnTo>
                      <a:pt x="199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2" name="Freeform 96"/>
              <p:cNvSpPr>
                <a:spLocks/>
              </p:cNvSpPr>
              <p:nvPr/>
            </p:nvSpPr>
            <p:spPr bwMode="auto">
              <a:xfrm>
                <a:off x="2786912" y="1982102"/>
                <a:ext cx="481920" cy="289152"/>
              </a:xfrm>
              <a:custGeom>
                <a:avLst/>
                <a:gdLst>
                  <a:gd name="T0" fmla="*/ 425 w 425"/>
                  <a:gd name="T1" fmla="*/ 227 h 255"/>
                  <a:gd name="T2" fmla="*/ 283 w 425"/>
                  <a:gd name="T3" fmla="*/ 227 h 255"/>
                  <a:gd name="T4" fmla="*/ 227 w 425"/>
                  <a:gd name="T5" fmla="*/ 199 h 255"/>
                  <a:gd name="T6" fmla="*/ 227 w 425"/>
                  <a:gd name="T7" fmla="*/ 170 h 255"/>
                  <a:gd name="T8" fmla="*/ 170 w 425"/>
                  <a:gd name="T9" fmla="*/ 170 h 255"/>
                  <a:gd name="T10" fmla="*/ 142 w 425"/>
                  <a:gd name="T11" fmla="*/ 227 h 255"/>
                  <a:gd name="T12" fmla="*/ 85 w 425"/>
                  <a:gd name="T13" fmla="*/ 227 h 255"/>
                  <a:gd name="T14" fmla="*/ 28 w 425"/>
                  <a:gd name="T15" fmla="*/ 255 h 255"/>
                  <a:gd name="T16" fmla="*/ 28 w 425"/>
                  <a:gd name="T17" fmla="*/ 199 h 255"/>
                  <a:gd name="T18" fmla="*/ 28 w 425"/>
                  <a:gd name="T19" fmla="*/ 85 h 255"/>
                  <a:gd name="T20" fmla="*/ 57 w 425"/>
                  <a:gd name="T21" fmla="*/ 57 h 255"/>
                  <a:gd name="T22" fmla="*/ 0 w 425"/>
                  <a:gd name="T23" fmla="*/ 29 h 255"/>
                  <a:gd name="T24" fmla="*/ 57 w 425"/>
                  <a:gd name="T25" fmla="*/ 0 h 255"/>
                  <a:gd name="T26" fmla="*/ 113 w 425"/>
                  <a:gd name="T27" fmla="*/ 29 h 255"/>
                  <a:gd name="T28" fmla="*/ 170 w 425"/>
                  <a:gd name="T29" fmla="*/ 0 h 255"/>
                  <a:gd name="T30" fmla="*/ 227 w 425"/>
                  <a:gd name="T31" fmla="*/ 29 h 255"/>
                  <a:gd name="T32" fmla="*/ 283 w 425"/>
                  <a:gd name="T33" fmla="*/ 0 h 255"/>
                  <a:gd name="T34" fmla="*/ 312 w 425"/>
                  <a:gd name="T35" fmla="*/ 29 h 255"/>
                  <a:gd name="T36" fmla="*/ 368 w 425"/>
                  <a:gd name="T37" fmla="*/ 29 h 255"/>
                  <a:gd name="T38" fmla="*/ 368 w 425"/>
                  <a:gd name="T39" fmla="*/ 57 h 255"/>
                  <a:gd name="T40" fmla="*/ 425 w 425"/>
                  <a:gd name="T41" fmla="*/ 114 h 255"/>
                  <a:gd name="T42" fmla="*/ 425 w 425"/>
                  <a:gd name="T43" fmla="*/ 142 h 255"/>
                  <a:gd name="T44" fmla="*/ 425 w 425"/>
                  <a:gd name="T45" fmla="*/ 227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5" h="255">
                    <a:moveTo>
                      <a:pt x="425" y="227"/>
                    </a:moveTo>
                    <a:lnTo>
                      <a:pt x="283" y="227"/>
                    </a:lnTo>
                    <a:lnTo>
                      <a:pt x="227" y="199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42" y="227"/>
                    </a:lnTo>
                    <a:lnTo>
                      <a:pt x="85" y="227"/>
                    </a:lnTo>
                    <a:lnTo>
                      <a:pt x="28" y="255"/>
                    </a:lnTo>
                    <a:lnTo>
                      <a:pt x="28" y="199"/>
                    </a:lnTo>
                    <a:lnTo>
                      <a:pt x="28" y="85"/>
                    </a:lnTo>
                    <a:lnTo>
                      <a:pt x="57" y="57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3" y="29"/>
                    </a:lnTo>
                    <a:lnTo>
                      <a:pt x="170" y="0"/>
                    </a:lnTo>
                    <a:lnTo>
                      <a:pt x="227" y="29"/>
                    </a:lnTo>
                    <a:lnTo>
                      <a:pt x="283" y="0"/>
                    </a:lnTo>
                    <a:lnTo>
                      <a:pt x="312" y="29"/>
                    </a:lnTo>
                    <a:lnTo>
                      <a:pt x="368" y="29"/>
                    </a:lnTo>
                    <a:lnTo>
                      <a:pt x="368" y="57"/>
                    </a:lnTo>
                    <a:lnTo>
                      <a:pt x="425" y="114"/>
                    </a:lnTo>
                    <a:lnTo>
                      <a:pt x="425" y="142"/>
                    </a:lnTo>
                    <a:lnTo>
                      <a:pt x="425" y="22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3" name="Freeform 175"/>
              <p:cNvSpPr>
                <a:spLocks/>
              </p:cNvSpPr>
              <p:nvPr/>
            </p:nvSpPr>
            <p:spPr bwMode="auto">
              <a:xfrm>
                <a:off x="2786912" y="2528656"/>
                <a:ext cx="450170" cy="418420"/>
              </a:xfrm>
              <a:custGeom>
                <a:avLst/>
                <a:gdLst>
                  <a:gd name="T0" fmla="*/ 397 w 397"/>
                  <a:gd name="T1" fmla="*/ 0 h 369"/>
                  <a:gd name="T2" fmla="*/ 340 w 397"/>
                  <a:gd name="T3" fmla="*/ 29 h 369"/>
                  <a:gd name="T4" fmla="*/ 283 w 397"/>
                  <a:gd name="T5" fmla="*/ 0 h 369"/>
                  <a:gd name="T6" fmla="*/ 227 w 397"/>
                  <a:gd name="T7" fmla="*/ 29 h 369"/>
                  <a:gd name="T8" fmla="*/ 198 w 397"/>
                  <a:gd name="T9" fmla="*/ 29 h 369"/>
                  <a:gd name="T10" fmla="*/ 170 w 397"/>
                  <a:gd name="T11" fmla="*/ 57 h 369"/>
                  <a:gd name="T12" fmla="*/ 85 w 397"/>
                  <a:gd name="T13" fmla="*/ 29 h 369"/>
                  <a:gd name="T14" fmla="*/ 28 w 397"/>
                  <a:gd name="T15" fmla="*/ 85 h 369"/>
                  <a:gd name="T16" fmla="*/ 28 w 397"/>
                  <a:gd name="T17" fmla="*/ 142 h 369"/>
                  <a:gd name="T18" fmla="*/ 0 w 397"/>
                  <a:gd name="T19" fmla="*/ 199 h 369"/>
                  <a:gd name="T20" fmla="*/ 57 w 397"/>
                  <a:gd name="T21" fmla="*/ 227 h 369"/>
                  <a:gd name="T22" fmla="*/ 57 w 397"/>
                  <a:gd name="T23" fmla="*/ 255 h 369"/>
                  <a:gd name="T24" fmla="*/ 85 w 397"/>
                  <a:gd name="T25" fmla="*/ 255 h 369"/>
                  <a:gd name="T26" fmla="*/ 113 w 397"/>
                  <a:gd name="T27" fmla="*/ 284 h 369"/>
                  <a:gd name="T28" fmla="*/ 113 w 397"/>
                  <a:gd name="T29" fmla="*/ 369 h 369"/>
                  <a:gd name="T30" fmla="*/ 170 w 397"/>
                  <a:gd name="T31" fmla="*/ 284 h 369"/>
                  <a:gd name="T32" fmla="*/ 198 w 397"/>
                  <a:gd name="T33" fmla="*/ 170 h 369"/>
                  <a:gd name="T34" fmla="*/ 255 w 397"/>
                  <a:gd name="T35" fmla="*/ 170 h 369"/>
                  <a:gd name="T36" fmla="*/ 397 w 397"/>
                  <a:gd name="T37" fmla="*/ 114 h 369"/>
                  <a:gd name="T38" fmla="*/ 368 w 397"/>
                  <a:gd name="T39" fmla="*/ 85 h 369"/>
                  <a:gd name="T40" fmla="*/ 397 w 397"/>
                  <a:gd name="T41" fmla="*/ 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369">
                    <a:moveTo>
                      <a:pt x="397" y="0"/>
                    </a:moveTo>
                    <a:lnTo>
                      <a:pt x="340" y="29"/>
                    </a:lnTo>
                    <a:lnTo>
                      <a:pt x="283" y="0"/>
                    </a:lnTo>
                    <a:lnTo>
                      <a:pt x="227" y="29"/>
                    </a:lnTo>
                    <a:lnTo>
                      <a:pt x="198" y="29"/>
                    </a:lnTo>
                    <a:lnTo>
                      <a:pt x="170" y="57"/>
                    </a:lnTo>
                    <a:lnTo>
                      <a:pt x="85" y="29"/>
                    </a:lnTo>
                    <a:lnTo>
                      <a:pt x="28" y="85"/>
                    </a:lnTo>
                    <a:lnTo>
                      <a:pt x="28" y="142"/>
                    </a:lnTo>
                    <a:lnTo>
                      <a:pt x="0" y="199"/>
                    </a:lnTo>
                    <a:lnTo>
                      <a:pt x="57" y="227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113" y="284"/>
                    </a:lnTo>
                    <a:lnTo>
                      <a:pt x="113" y="369"/>
                    </a:lnTo>
                    <a:lnTo>
                      <a:pt x="170" y="284"/>
                    </a:lnTo>
                    <a:lnTo>
                      <a:pt x="198" y="170"/>
                    </a:lnTo>
                    <a:lnTo>
                      <a:pt x="255" y="170"/>
                    </a:lnTo>
                    <a:lnTo>
                      <a:pt x="397" y="114"/>
                    </a:lnTo>
                    <a:lnTo>
                      <a:pt x="368" y="85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4" name="Freeform 94"/>
              <p:cNvSpPr>
                <a:spLocks/>
              </p:cNvSpPr>
              <p:nvPr/>
            </p:nvSpPr>
            <p:spPr bwMode="auto">
              <a:xfrm>
                <a:off x="2915047" y="2335889"/>
                <a:ext cx="579438" cy="674688"/>
              </a:xfrm>
              <a:custGeom>
                <a:avLst/>
                <a:gdLst>
                  <a:gd name="T0" fmla="*/ 0 w 511"/>
                  <a:gd name="T1" fmla="*/ 539 h 595"/>
                  <a:gd name="T2" fmla="*/ 57 w 511"/>
                  <a:gd name="T3" fmla="*/ 454 h 595"/>
                  <a:gd name="T4" fmla="*/ 85 w 511"/>
                  <a:gd name="T5" fmla="*/ 340 h 595"/>
                  <a:gd name="T6" fmla="*/ 142 w 511"/>
                  <a:gd name="T7" fmla="*/ 340 h 595"/>
                  <a:gd name="T8" fmla="*/ 284 w 511"/>
                  <a:gd name="T9" fmla="*/ 284 h 595"/>
                  <a:gd name="T10" fmla="*/ 255 w 511"/>
                  <a:gd name="T11" fmla="*/ 255 h 595"/>
                  <a:gd name="T12" fmla="*/ 284 w 511"/>
                  <a:gd name="T13" fmla="*/ 170 h 595"/>
                  <a:gd name="T14" fmla="*/ 255 w 511"/>
                  <a:gd name="T15" fmla="*/ 57 h 595"/>
                  <a:gd name="T16" fmla="*/ 341 w 511"/>
                  <a:gd name="T17" fmla="*/ 0 h 595"/>
                  <a:gd name="T18" fmla="*/ 341 w 511"/>
                  <a:gd name="T19" fmla="*/ 57 h 595"/>
                  <a:gd name="T20" fmla="*/ 397 w 511"/>
                  <a:gd name="T21" fmla="*/ 114 h 595"/>
                  <a:gd name="T22" fmla="*/ 426 w 511"/>
                  <a:gd name="T23" fmla="*/ 114 h 595"/>
                  <a:gd name="T24" fmla="*/ 454 w 511"/>
                  <a:gd name="T25" fmla="*/ 142 h 595"/>
                  <a:gd name="T26" fmla="*/ 511 w 511"/>
                  <a:gd name="T27" fmla="*/ 142 h 595"/>
                  <a:gd name="T28" fmla="*/ 511 w 511"/>
                  <a:gd name="T29" fmla="*/ 199 h 595"/>
                  <a:gd name="T30" fmla="*/ 426 w 511"/>
                  <a:gd name="T31" fmla="*/ 227 h 595"/>
                  <a:gd name="T32" fmla="*/ 426 w 511"/>
                  <a:gd name="T33" fmla="*/ 340 h 595"/>
                  <a:gd name="T34" fmla="*/ 369 w 511"/>
                  <a:gd name="T35" fmla="*/ 454 h 595"/>
                  <a:gd name="T36" fmla="*/ 341 w 511"/>
                  <a:gd name="T37" fmla="*/ 595 h 595"/>
                  <a:gd name="T38" fmla="*/ 284 w 511"/>
                  <a:gd name="T39" fmla="*/ 567 h 595"/>
                  <a:gd name="T40" fmla="*/ 170 w 511"/>
                  <a:gd name="T41" fmla="*/ 595 h 595"/>
                  <a:gd name="T42" fmla="*/ 142 w 511"/>
                  <a:gd name="T43" fmla="*/ 539 h 595"/>
                  <a:gd name="T44" fmla="*/ 85 w 511"/>
                  <a:gd name="T45" fmla="*/ 539 h 595"/>
                  <a:gd name="T46" fmla="*/ 57 w 511"/>
                  <a:gd name="T47" fmla="*/ 567 h 595"/>
                  <a:gd name="T48" fmla="*/ 0 w 511"/>
                  <a:gd name="T49" fmla="*/ 539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1" h="595">
                    <a:moveTo>
                      <a:pt x="0" y="539"/>
                    </a:moveTo>
                    <a:lnTo>
                      <a:pt x="57" y="454"/>
                    </a:lnTo>
                    <a:lnTo>
                      <a:pt x="85" y="340"/>
                    </a:lnTo>
                    <a:lnTo>
                      <a:pt x="142" y="340"/>
                    </a:lnTo>
                    <a:lnTo>
                      <a:pt x="284" y="284"/>
                    </a:lnTo>
                    <a:lnTo>
                      <a:pt x="255" y="255"/>
                    </a:lnTo>
                    <a:lnTo>
                      <a:pt x="284" y="170"/>
                    </a:lnTo>
                    <a:lnTo>
                      <a:pt x="255" y="57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397" y="114"/>
                    </a:lnTo>
                    <a:lnTo>
                      <a:pt x="426" y="114"/>
                    </a:lnTo>
                    <a:lnTo>
                      <a:pt x="454" y="142"/>
                    </a:lnTo>
                    <a:lnTo>
                      <a:pt x="511" y="142"/>
                    </a:lnTo>
                    <a:lnTo>
                      <a:pt x="511" y="199"/>
                    </a:lnTo>
                    <a:lnTo>
                      <a:pt x="426" y="227"/>
                    </a:lnTo>
                    <a:lnTo>
                      <a:pt x="426" y="340"/>
                    </a:lnTo>
                    <a:lnTo>
                      <a:pt x="369" y="454"/>
                    </a:lnTo>
                    <a:lnTo>
                      <a:pt x="341" y="595"/>
                    </a:lnTo>
                    <a:lnTo>
                      <a:pt x="284" y="567"/>
                    </a:lnTo>
                    <a:lnTo>
                      <a:pt x="170" y="595"/>
                    </a:lnTo>
                    <a:lnTo>
                      <a:pt x="142" y="539"/>
                    </a:lnTo>
                    <a:lnTo>
                      <a:pt x="85" y="539"/>
                    </a:lnTo>
                    <a:lnTo>
                      <a:pt x="57" y="567"/>
                    </a:lnTo>
                    <a:lnTo>
                      <a:pt x="0" y="53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5" name="Freeform 98"/>
              <p:cNvSpPr>
                <a:spLocks/>
              </p:cNvSpPr>
              <p:nvPr/>
            </p:nvSpPr>
            <p:spPr bwMode="auto">
              <a:xfrm>
                <a:off x="2497761" y="2754308"/>
                <a:ext cx="481920" cy="513670"/>
              </a:xfrm>
              <a:custGeom>
                <a:avLst/>
                <a:gdLst>
                  <a:gd name="T0" fmla="*/ 255 w 425"/>
                  <a:gd name="T1" fmla="*/ 0 h 453"/>
                  <a:gd name="T2" fmla="*/ 312 w 425"/>
                  <a:gd name="T3" fmla="*/ 28 h 453"/>
                  <a:gd name="T4" fmla="*/ 312 w 425"/>
                  <a:gd name="T5" fmla="*/ 56 h 453"/>
                  <a:gd name="T6" fmla="*/ 340 w 425"/>
                  <a:gd name="T7" fmla="*/ 56 h 453"/>
                  <a:gd name="T8" fmla="*/ 368 w 425"/>
                  <a:gd name="T9" fmla="*/ 85 h 453"/>
                  <a:gd name="T10" fmla="*/ 368 w 425"/>
                  <a:gd name="T11" fmla="*/ 170 h 453"/>
                  <a:gd name="T12" fmla="*/ 425 w 425"/>
                  <a:gd name="T13" fmla="*/ 198 h 453"/>
                  <a:gd name="T14" fmla="*/ 340 w 425"/>
                  <a:gd name="T15" fmla="*/ 283 h 453"/>
                  <a:gd name="T16" fmla="*/ 312 w 425"/>
                  <a:gd name="T17" fmla="*/ 283 h 453"/>
                  <a:gd name="T18" fmla="*/ 227 w 425"/>
                  <a:gd name="T19" fmla="*/ 368 h 453"/>
                  <a:gd name="T20" fmla="*/ 170 w 425"/>
                  <a:gd name="T21" fmla="*/ 453 h 453"/>
                  <a:gd name="T22" fmla="*/ 142 w 425"/>
                  <a:gd name="T23" fmla="*/ 397 h 453"/>
                  <a:gd name="T24" fmla="*/ 142 w 425"/>
                  <a:gd name="T25" fmla="*/ 368 h 453"/>
                  <a:gd name="T26" fmla="*/ 85 w 425"/>
                  <a:gd name="T27" fmla="*/ 368 h 453"/>
                  <a:gd name="T28" fmla="*/ 85 w 425"/>
                  <a:gd name="T29" fmla="*/ 340 h 453"/>
                  <a:gd name="T30" fmla="*/ 28 w 425"/>
                  <a:gd name="T31" fmla="*/ 312 h 453"/>
                  <a:gd name="T32" fmla="*/ 0 w 425"/>
                  <a:gd name="T33" fmla="*/ 255 h 453"/>
                  <a:gd name="T34" fmla="*/ 28 w 425"/>
                  <a:gd name="T35" fmla="*/ 198 h 453"/>
                  <a:gd name="T36" fmla="*/ 56 w 425"/>
                  <a:gd name="T37" fmla="*/ 198 h 453"/>
                  <a:gd name="T38" fmla="*/ 85 w 425"/>
                  <a:gd name="T39" fmla="*/ 141 h 453"/>
                  <a:gd name="T40" fmla="*/ 198 w 425"/>
                  <a:gd name="T41" fmla="*/ 141 h 453"/>
                  <a:gd name="T42" fmla="*/ 227 w 425"/>
                  <a:gd name="T43" fmla="*/ 85 h 453"/>
                  <a:gd name="T44" fmla="*/ 255 w 425"/>
                  <a:gd name="T4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25" h="453">
                    <a:moveTo>
                      <a:pt x="255" y="0"/>
                    </a:moveTo>
                    <a:lnTo>
                      <a:pt x="312" y="28"/>
                    </a:lnTo>
                    <a:lnTo>
                      <a:pt x="312" y="56"/>
                    </a:lnTo>
                    <a:lnTo>
                      <a:pt x="340" y="56"/>
                    </a:lnTo>
                    <a:lnTo>
                      <a:pt x="368" y="85"/>
                    </a:lnTo>
                    <a:lnTo>
                      <a:pt x="368" y="170"/>
                    </a:lnTo>
                    <a:lnTo>
                      <a:pt x="425" y="198"/>
                    </a:lnTo>
                    <a:lnTo>
                      <a:pt x="340" y="283"/>
                    </a:lnTo>
                    <a:lnTo>
                      <a:pt x="312" y="283"/>
                    </a:lnTo>
                    <a:lnTo>
                      <a:pt x="227" y="368"/>
                    </a:lnTo>
                    <a:lnTo>
                      <a:pt x="170" y="453"/>
                    </a:lnTo>
                    <a:lnTo>
                      <a:pt x="142" y="397"/>
                    </a:lnTo>
                    <a:lnTo>
                      <a:pt x="142" y="368"/>
                    </a:lnTo>
                    <a:lnTo>
                      <a:pt x="85" y="368"/>
                    </a:lnTo>
                    <a:lnTo>
                      <a:pt x="85" y="340"/>
                    </a:lnTo>
                    <a:lnTo>
                      <a:pt x="28" y="312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56" y="198"/>
                    </a:lnTo>
                    <a:lnTo>
                      <a:pt x="85" y="141"/>
                    </a:lnTo>
                    <a:lnTo>
                      <a:pt x="198" y="141"/>
                    </a:lnTo>
                    <a:lnTo>
                      <a:pt x="227" y="85"/>
                    </a:lnTo>
                    <a:lnTo>
                      <a:pt x="25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6" name="Freeform 108"/>
              <p:cNvSpPr>
                <a:spLocks/>
              </p:cNvSpPr>
              <p:nvPr/>
            </p:nvSpPr>
            <p:spPr bwMode="auto">
              <a:xfrm>
                <a:off x="2690529" y="1596567"/>
                <a:ext cx="417286" cy="418420"/>
              </a:xfrm>
              <a:custGeom>
                <a:avLst/>
                <a:gdLst>
                  <a:gd name="T0" fmla="*/ 255 w 368"/>
                  <a:gd name="T1" fmla="*/ 340 h 369"/>
                  <a:gd name="T2" fmla="*/ 198 w 368"/>
                  <a:gd name="T3" fmla="*/ 369 h 369"/>
                  <a:gd name="T4" fmla="*/ 142 w 368"/>
                  <a:gd name="T5" fmla="*/ 340 h 369"/>
                  <a:gd name="T6" fmla="*/ 142 w 368"/>
                  <a:gd name="T7" fmla="*/ 312 h 369"/>
                  <a:gd name="T8" fmla="*/ 113 w 368"/>
                  <a:gd name="T9" fmla="*/ 312 h 369"/>
                  <a:gd name="T10" fmla="*/ 142 w 368"/>
                  <a:gd name="T11" fmla="*/ 284 h 369"/>
                  <a:gd name="T12" fmla="*/ 57 w 368"/>
                  <a:gd name="T13" fmla="*/ 312 h 369"/>
                  <a:gd name="T14" fmla="*/ 57 w 368"/>
                  <a:gd name="T15" fmla="*/ 284 h 369"/>
                  <a:gd name="T16" fmla="*/ 0 w 368"/>
                  <a:gd name="T17" fmla="*/ 227 h 369"/>
                  <a:gd name="T18" fmla="*/ 28 w 368"/>
                  <a:gd name="T19" fmla="*/ 170 h 369"/>
                  <a:gd name="T20" fmla="*/ 57 w 368"/>
                  <a:gd name="T21" fmla="*/ 170 h 369"/>
                  <a:gd name="T22" fmla="*/ 57 w 368"/>
                  <a:gd name="T23" fmla="*/ 113 h 369"/>
                  <a:gd name="T24" fmla="*/ 142 w 368"/>
                  <a:gd name="T25" fmla="*/ 85 h 369"/>
                  <a:gd name="T26" fmla="*/ 227 w 368"/>
                  <a:gd name="T27" fmla="*/ 0 h 369"/>
                  <a:gd name="T28" fmla="*/ 255 w 368"/>
                  <a:gd name="T29" fmla="*/ 28 h 369"/>
                  <a:gd name="T30" fmla="*/ 283 w 368"/>
                  <a:gd name="T31" fmla="*/ 0 h 369"/>
                  <a:gd name="T32" fmla="*/ 340 w 368"/>
                  <a:gd name="T33" fmla="*/ 0 h 369"/>
                  <a:gd name="T34" fmla="*/ 340 w 368"/>
                  <a:gd name="T35" fmla="*/ 85 h 369"/>
                  <a:gd name="T36" fmla="*/ 312 w 368"/>
                  <a:gd name="T37" fmla="*/ 85 h 369"/>
                  <a:gd name="T38" fmla="*/ 283 w 368"/>
                  <a:gd name="T39" fmla="*/ 142 h 369"/>
                  <a:gd name="T40" fmla="*/ 312 w 368"/>
                  <a:gd name="T41" fmla="*/ 199 h 369"/>
                  <a:gd name="T42" fmla="*/ 340 w 368"/>
                  <a:gd name="T43" fmla="*/ 170 h 369"/>
                  <a:gd name="T44" fmla="*/ 368 w 368"/>
                  <a:gd name="T45" fmla="*/ 199 h 369"/>
                  <a:gd name="T46" fmla="*/ 340 w 368"/>
                  <a:gd name="T47" fmla="*/ 227 h 369"/>
                  <a:gd name="T48" fmla="*/ 255 w 368"/>
                  <a:gd name="T49" fmla="*/ 284 h 369"/>
                  <a:gd name="T50" fmla="*/ 255 w 368"/>
                  <a:gd name="T51" fmla="*/ 34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68" h="369">
                    <a:moveTo>
                      <a:pt x="255" y="340"/>
                    </a:moveTo>
                    <a:lnTo>
                      <a:pt x="198" y="369"/>
                    </a:lnTo>
                    <a:lnTo>
                      <a:pt x="142" y="340"/>
                    </a:lnTo>
                    <a:lnTo>
                      <a:pt x="142" y="312"/>
                    </a:lnTo>
                    <a:lnTo>
                      <a:pt x="113" y="312"/>
                    </a:lnTo>
                    <a:lnTo>
                      <a:pt x="142" y="284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0" y="227"/>
                    </a:lnTo>
                    <a:lnTo>
                      <a:pt x="28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142" y="85"/>
                    </a:lnTo>
                    <a:lnTo>
                      <a:pt x="227" y="0"/>
                    </a:lnTo>
                    <a:lnTo>
                      <a:pt x="255" y="28"/>
                    </a:lnTo>
                    <a:lnTo>
                      <a:pt x="283" y="0"/>
                    </a:lnTo>
                    <a:lnTo>
                      <a:pt x="340" y="0"/>
                    </a:lnTo>
                    <a:lnTo>
                      <a:pt x="340" y="85"/>
                    </a:lnTo>
                    <a:lnTo>
                      <a:pt x="312" y="85"/>
                    </a:lnTo>
                    <a:lnTo>
                      <a:pt x="283" y="142"/>
                    </a:lnTo>
                    <a:lnTo>
                      <a:pt x="312" y="199"/>
                    </a:lnTo>
                    <a:lnTo>
                      <a:pt x="340" y="170"/>
                    </a:lnTo>
                    <a:lnTo>
                      <a:pt x="368" y="199"/>
                    </a:lnTo>
                    <a:lnTo>
                      <a:pt x="340" y="227"/>
                    </a:lnTo>
                    <a:lnTo>
                      <a:pt x="255" y="284"/>
                    </a:lnTo>
                    <a:lnTo>
                      <a:pt x="255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7" name="Freeform 109"/>
              <p:cNvSpPr>
                <a:spLocks/>
              </p:cNvSpPr>
              <p:nvPr/>
            </p:nvSpPr>
            <p:spPr bwMode="auto">
              <a:xfrm>
                <a:off x="2979680" y="1146397"/>
                <a:ext cx="867456" cy="964974"/>
              </a:xfrm>
              <a:custGeom>
                <a:avLst/>
                <a:gdLst>
                  <a:gd name="T0" fmla="*/ 0 w 765"/>
                  <a:gd name="T1" fmla="*/ 284 h 851"/>
                  <a:gd name="T2" fmla="*/ 28 w 765"/>
                  <a:gd name="T3" fmla="*/ 369 h 851"/>
                  <a:gd name="T4" fmla="*/ 57 w 765"/>
                  <a:gd name="T5" fmla="*/ 369 h 851"/>
                  <a:gd name="T6" fmla="*/ 85 w 765"/>
                  <a:gd name="T7" fmla="*/ 397 h 851"/>
                  <a:gd name="T8" fmla="*/ 85 w 765"/>
                  <a:gd name="T9" fmla="*/ 482 h 851"/>
                  <a:gd name="T10" fmla="*/ 57 w 765"/>
                  <a:gd name="T11" fmla="*/ 482 h 851"/>
                  <a:gd name="T12" fmla="*/ 28 w 765"/>
                  <a:gd name="T13" fmla="*/ 539 h 851"/>
                  <a:gd name="T14" fmla="*/ 57 w 765"/>
                  <a:gd name="T15" fmla="*/ 596 h 851"/>
                  <a:gd name="T16" fmla="*/ 85 w 765"/>
                  <a:gd name="T17" fmla="*/ 567 h 851"/>
                  <a:gd name="T18" fmla="*/ 113 w 765"/>
                  <a:gd name="T19" fmla="*/ 596 h 851"/>
                  <a:gd name="T20" fmla="*/ 85 w 765"/>
                  <a:gd name="T21" fmla="*/ 624 h 851"/>
                  <a:gd name="T22" fmla="*/ 0 w 765"/>
                  <a:gd name="T23" fmla="*/ 681 h 851"/>
                  <a:gd name="T24" fmla="*/ 0 w 765"/>
                  <a:gd name="T25" fmla="*/ 737 h 851"/>
                  <a:gd name="T26" fmla="*/ 57 w 765"/>
                  <a:gd name="T27" fmla="*/ 766 h 851"/>
                  <a:gd name="T28" fmla="*/ 113 w 765"/>
                  <a:gd name="T29" fmla="*/ 737 h 851"/>
                  <a:gd name="T30" fmla="*/ 142 w 765"/>
                  <a:gd name="T31" fmla="*/ 766 h 851"/>
                  <a:gd name="T32" fmla="*/ 198 w 765"/>
                  <a:gd name="T33" fmla="*/ 766 h 851"/>
                  <a:gd name="T34" fmla="*/ 198 w 765"/>
                  <a:gd name="T35" fmla="*/ 794 h 851"/>
                  <a:gd name="T36" fmla="*/ 255 w 765"/>
                  <a:gd name="T37" fmla="*/ 851 h 851"/>
                  <a:gd name="T38" fmla="*/ 284 w 765"/>
                  <a:gd name="T39" fmla="*/ 822 h 851"/>
                  <a:gd name="T40" fmla="*/ 312 w 765"/>
                  <a:gd name="T41" fmla="*/ 822 h 851"/>
                  <a:gd name="T42" fmla="*/ 340 w 765"/>
                  <a:gd name="T43" fmla="*/ 766 h 851"/>
                  <a:gd name="T44" fmla="*/ 425 w 765"/>
                  <a:gd name="T45" fmla="*/ 794 h 851"/>
                  <a:gd name="T46" fmla="*/ 454 w 765"/>
                  <a:gd name="T47" fmla="*/ 766 h 851"/>
                  <a:gd name="T48" fmla="*/ 539 w 765"/>
                  <a:gd name="T49" fmla="*/ 766 h 851"/>
                  <a:gd name="T50" fmla="*/ 539 w 765"/>
                  <a:gd name="T51" fmla="*/ 709 h 851"/>
                  <a:gd name="T52" fmla="*/ 624 w 765"/>
                  <a:gd name="T53" fmla="*/ 652 h 851"/>
                  <a:gd name="T54" fmla="*/ 652 w 765"/>
                  <a:gd name="T55" fmla="*/ 652 h 851"/>
                  <a:gd name="T56" fmla="*/ 737 w 765"/>
                  <a:gd name="T57" fmla="*/ 482 h 851"/>
                  <a:gd name="T58" fmla="*/ 709 w 765"/>
                  <a:gd name="T59" fmla="*/ 454 h 851"/>
                  <a:gd name="T60" fmla="*/ 709 w 765"/>
                  <a:gd name="T61" fmla="*/ 397 h 851"/>
                  <a:gd name="T62" fmla="*/ 765 w 765"/>
                  <a:gd name="T63" fmla="*/ 340 h 851"/>
                  <a:gd name="T64" fmla="*/ 680 w 765"/>
                  <a:gd name="T65" fmla="*/ 255 h 851"/>
                  <a:gd name="T66" fmla="*/ 680 w 765"/>
                  <a:gd name="T67" fmla="*/ 199 h 851"/>
                  <a:gd name="T68" fmla="*/ 624 w 765"/>
                  <a:gd name="T69" fmla="*/ 142 h 851"/>
                  <a:gd name="T70" fmla="*/ 510 w 765"/>
                  <a:gd name="T71" fmla="*/ 142 h 851"/>
                  <a:gd name="T72" fmla="*/ 482 w 765"/>
                  <a:gd name="T73" fmla="*/ 57 h 851"/>
                  <a:gd name="T74" fmla="*/ 284 w 765"/>
                  <a:gd name="T75" fmla="*/ 0 h 851"/>
                  <a:gd name="T76" fmla="*/ 255 w 765"/>
                  <a:gd name="T77" fmla="*/ 85 h 851"/>
                  <a:gd name="T78" fmla="*/ 284 w 765"/>
                  <a:gd name="T79" fmla="*/ 85 h 851"/>
                  <a:gd name="T80" fmla="*/ 255 w 765"/>
                  <a:gd name="T81" fmla="*/ 114 h 851"/>
                  <a:gd name="T82" fmla="*/ 227 w 765"/>
                  <a:gd name="T83" fmla="*/ 114 h 851"/>
                  <a:gd name="T84" fmla="*/ 170 w 765"/>
                  <a:gd name="T85" fmla="*/ 170 h 851"/>
                  <a:gd name="T86" fmla="*/ 170 w 765"/>
                  <a:gd name="T87" fmla="*/ 199 h 851"/>
                  <a:gd name="T88" fmla="*/ 85 w 765"/>
                  <a:gd name="T89" fmla="*/ 284 h 851"/>
                  <a:gd name="T90" fmla="*/ 28 w 765"/>
                  <a:gd name="T91" fmla="*/ 227 h 851"/>
                  <a:gd name="T92" fmla="*/ 28 w 765"/>
                  <a:gd name="T93" fmla="*/ 284 h 851"/>
                  <a:gd name="T94" fmla="*/ 0 w 765"/>
                  <a:gd name="T95" fmla="*/ 284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65" h="851">
                    <a:moveTo>
                      <a:pt x="0" y="284"/>
                    </a:moveTo>
                    <a:lnTo>
                      <a:pt x="28" y="369"/>
                    </a:lnTo>
                    <a:lnTo>
                      <a:pt x="57" y="369"/>
                    </a:lnTo>
                    <a:lnTo>
                      <a:pt x="85" y="397"/>
                    </a:lnTo>
                    <a:lnTo>
                      <a:pt x="85" y="482"/>
                    </a:lnTo>
                    <a:lnTo>
                      <a:pt x="57" y="482"/>
                    </a:lnTo>
                    <a:lnTo>
                      <a:pt x="28" y="539"/>
                    </a:lnTo>
                    <a:lnTo>
                      <a:pt x="57" y="596"/>
                    </a:lnTo>
                    <a:lnTo>
                      <a:pt x="85" y="567"/>
                    </a:lnTo>
                    <a:lnTo>
                      <a:pt x="113" y="596"/>
                    </a:lnTo>
                    <a:lnTo>
                      <a:pt x="85" y="624"/>
                    </a:lnTo>
                    <a:lnTo>
                      <a:pt x="0" y="681"/>
                    </a:lnTo>
                    <a:lnTo>
                      <a:pt x="0" y="737"/>
                    </a:lnTo>
                    <a:lnTo>
                      <a:pt x="57" y="766"/>
                    </a:lnTo>
                    <a:lnTo>
                      <a:pt x="113" y="737"/>
                    </a:lnTo>
                    <a:lnTo>
                      <a:pt x="142" y="766"/>
                    </a:lnTo>
                    <a:lnTo>
                      <a:pt x="198" y="766"/>
                    </a:lnTo>
                    <a:lnTo>
                      <a:pt x="198" y="794"/>
                    </a:lnTo>
                    <a:lnTo>
                      <a:pt x="255" y="851"/>
                    </a:lnTo>
                    <a:lnTo>
                      <a:pt x="284" y="822"/>
                    </a:lnTo>
                    <a:lnTo>
                      <a:pt x="312" y="822"/>
                    </a:lnTo>
                    <a:lnTo>
                      <a:pt x="340" y="766"/>
                    </a:lnTo>
                    <a:lnTo>
                      <a:pt x="425" y="794"/>
                    </a:lnTo>
                    <a:lnTo>
                      <a:pt x="454" y="766"/>
                    </a:lnTo>
                    <a:lnTo>
                      <a:pt x="539" y="766"/>
                    </a:lnTo>
                    <a:lnTo>
                      <a:pt x="539" y="709"/>
                    </a:lnTo>
                    <a:lnTo>
                      <a:pt x="624" y="652"/>
                    </a:lnTo>
                    <a:lnTo>
                      <a:pt x="652" y="652"/>
                    </a:lnTo>
                    <a:lnTo>
                      <a:pt x="737" y="482"/>
                    </a:lnTo>
                    <a:lnTo>
                      <a:pt x="709" y="454"/>
                    </a:lnTo>
                    <a:lnTo>
                      <a:pt x="709" y="397"/>
                    </a:lnTo>
                    <a:lnTo>
                      <a:pt x="765" y="340"/>
                    </a:lnTo>
                    <a:lnTo>
                      <a:pt x="680" y="255"/>
                    </a:lnTo>
                    <a:lnTo>
                      <a:pt x="680" y="199"/>
                    </a:lnTo>
                    <a:lnTo>
                      <a:pt x="624" y="142"/>
                    </a:lnTo>
                    <a:lnTo>
                      <a:pt x="510" y="142"/>
                    </a:lnTo>
                    <a:lnTo>
                      <a:pt x="482" y="57"/>
                    </a:lnTo>
                    <a:lnTo>
                      <a:pt x="284" y="0"/>
                    </a:lnTo>
                    <a:lnTo>
                      <a:pt x="255" y="85"/>
                    </a:lnTo>
                    <a:lnTo>
                      <a:pt x="284" y="85"/>
                    </a:lnTo>
                    <a:lnTo>
                      <a:pt x="255" y="114"/>
                    </a:lnTo>
                    <a:lnTo>
                      <a:pt x="227" y="114"/>
                    </a:lnTo>
                    <a:lnTo>
                      <a:pt x="170" y="170"/>
                    </a:lnTo>
                    <a:lnTo>
                      <a:pt x="170" y="199"/>
                    </a:lnTo>
                    <a:lnTo>
                      <a:pt x="85" y="284"/>
                    </a:lnTo>
                    <a:lnTo>
                      <a:pt x="28" y="227"/>
                    </a:lnTo>
                    <a:lnTo>
                      <a:pt x="28" y="284"/>
                    </a:lnTo>
                    <a:lnTo>
                      <a:pt x="0" y="28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8" name="Freeform 110"/>
              <p:cNvSpPr>
                <a:spLocks/>
              </p:cNvSpPr>
              <p:nvPr/>
            </p:nvSpPr>
            <p:spPr bwMode="auto">
              <a:xfrm>
                <a:off x="2208609" y="888996"/>
                <a:ext cx="1093107" cy="933224"/>
              </a:xfrm>
              <a:custGeom>
                <a:avLst/>
                <a:gdLst>
                  <a:gd name="T0" fmla="*/ 56 w 964"/>
                  <a:gd name="T1" fmla="*/ 823 h 823"/>
                  <a:gd name="T2" fmla="*/ 255 w 964"/>
                  <a:gd name="T3" fmla="*/ 823 h 823"/>
                  <a:gd name="T4" fmla="*/ 283 w 964"/>
                  <a:gd name="T5" fmla="*/ 766 h 823"/>
                  <a:gd name="T6" fmla="*/ 340 w 964"/>
                  <a:gd name="T7" fmla="*/ 766 h 823"/>
                  <a:gd name="T8" fmla="*/ 368 w 964"/>
                  <a:gd name="T9" fmla="*/ 652 h 823"/>
                  <a:gd name="T10" fmla="*/ 453 w 964"/>
                  <a:gd name="T11" fmla="*/ 652 h 823"/>
                  <a:gd name="T12" fmla="*/ 482 w 964"/>
                  <a:gd name="T13" fmla="*/ 596 h 823"/>
                  <a:gd name="T14" fmla="*/ 538 w 964"/>
                  <a:gd name="T15" fmla="*/ 567 h 823"/>
                  <a:gd name="T16" fmla="*/ 567 w 964"/>
                  <a:gd name="T17" fmla="*/ 511 h 823"/>
                  <a:gd name="T18" fmla="*/ 623 w 964"/>
                  <a:gd name="T19" fmla="*/ 539 h 823"/>
                  <a:gd name="T20" fmla="*/ 680 w 964"/>
                  <a:gd name="T21" fmla="*/ 511 h 823"/>
                  <a:gd name="T22" fmla="*/ 708 w 964"/>
                  <a:gd name="T23" fmla="*/ 511 h 823"/>
                  <a:gd name="T24" fmla="*/ 708 w 964"/>
                  <a:gd name="T25" fmla="*/ 454 h 823"/>
                  <a:gd name="T26" fmla="*/ 765 w 964"/>
                  <a:gd name="T27" fmla="*/ 511 h 823"/>
                  <a:gd name="T28" fmla="*/ 850 w 964"/>
                  <a:gd name="T29" fmla="*/ 426 h 823"/>
                  <a:gd name="T30" fmla="*/ 850 w 964"/>
                  <a:gd name="T31" fmla="*/ 397 h 823"/>
                  <a:gd name="T32" fmla="*/ 907 w 964"/>
                  <a:gd name="T33" fmla="*/ 341 h 823"/>
                  <a:gd name="T34" fmla="*/ 935 w 964"/>
                  <a:gd name="T35" fmla="*/ 341 h 823"/>
                  <a:gd name="T36" fmla="*/ 964 w 964"/>
                  <a:gd name="T37" fmla="*/ 312 h 823"/>
                  <a:gd name="T38" fmla="*/ 935 w 964"/>
                  <a:gd name="T39" fmla="*/ 312 h 823"/>
                  <a:gd name="T40" fmla="*/ 850 w 964"/>
                  <a:gd name="T41" fmla="*/ 284 h 823"/>
                  <a:gd name="T42" fmla="*/ 850 w 964"/>
                  <a:gd name="T43" fmla="*/ 199 h 823"/>
                  <a:gd name="T44" fmla="*/ 822 w 964"/>
                  <a:gd name="T45" fmla="*/ 199 h 823"/>
                  <a:gd name="T46" fmla="*/ 765 w 964"/>
                  <a:gd name="T47" fmla="*/ 114 h 823"/>
                  <a:gd name="T48" fmla="*/ 822 w 964"/>
                  <a:gd name="T49" fmla="*/ 57 h 823"/>
                  <a:gd name="T50" fmla="*/ 793 w 964"/>
                  <a:gd name="T51" fmla="*/ 0 h 823"/>
                  <a:gd name="T52" fmla="*/ 708 w 964"/>
                  <a:gd name="T53" fmla="*/ 0 h 823"/>
                  <a:gd name="T54" fmla="*/ 680 w 964"/>
                  <a:gd name="T55" fmla="*/ 29 h 823"/>
                  <a:gd name="T56" fmla="*/ 623 w 964"/>
                  <a:gd name="T57" fmla="*/ 29 h 823"/>
                  <a:gd name="T58" fmla="*/ 538 w 964"/>
                  <a:gd name="T59" fmla="*/ 85 h 823"/>
                  <a:gd name="T60" fmla="*/ 510 w 964"/>
                  <a:gd name="T61" fmla="*/ 199 h 823"/>
                  <a:gd name="T62" fmla="*/ 482 w 964"/>
                  <a:gd name="T63" fmla="*/ 199 h 823"/>
                  <a:gd name="T64" fmla="*/ 482 w 964"/>
                  <a:gd name="T65" fmla="*/ 312 h 823"/>
                  <a:gd name="T66" fmla="*/ 453 w 964"/>
                  <a:gd name="T67" fmla="*/ 341 h 823"/>
                  <a:gd name="T68" fmla="*/ 340 w 964"/>
                  <a:gd name="T69" fmla="*/ 369 h 823"/>
                  <a:gd name="T70" fmla="*/ 311 w 964"/>
                  <a:gd name="T71" fmla="*/ 341 h 823"/>
                  <a:gd name="T72" fmla="*/ 226 w 964"/>
                  <a:gd name="T73" fmla="*/ 341 h 823"/>
                  <a:gd name="T74" fmla="*/ 170 w 964"/>
                  <a:gd name="T75" fmla="*/ 369 h 823"/>
                  <a:gd name="T76" fmla="*/ 113 w 964"/>
                  <a:gd name="T77" fmla="*/ 341 h 823"/>
                  <a:gd name="T78" fmla="*/ 85 w 964"/>
                  <a:gd name="T79" fmla="*/ 341 h 823"/>
                  <a:gd name="T80" fmla="*/ 113 w 964"/>
                  <a:gd name="T81" fmla="*/ 397 h 823"/>
                  <a:gd name="T82" fmla="*/ 56 w 964"/>
                  <a:gd name="T83" fmla="*/ 426 h 823"/>
                  <a:gd name="T84" fmla="*/ 28 w 964"/>
                  <a:gd name="T85" fmla="*/ 426 h 823"/>
                  <a:gd name="T86" fmla="*/ 56 w 964"/>
                  <a:gd name="T87" fmla="*/ 511 h 823"/>
                  <a:gd name="T88" fmla="*/ 0 w 964"/>
                  <a:gd name="T89" fmla="*/ 567 h 823"/>
                  <a:gd name="T90" fmla="*/ 28 w 964"/>
                  <a:gd name="T91" fmla="*/ 624 h 823"/>
                  <a:gd name="T92" fmla="*/ 28 w 964"/>
                  <a:gd name="T93" fmla="*/ 681 h 823"/>
                  <a:gd name="T94" fmla="*/ 0 w 964"/>
                  <a:gd name="T95" fmla="*/ 737 h 823"/>
                  <a:gd name="T96" fmla="*/ 28 w 964"/>
                  <a:gd name="T97" fmla="*/ 766 h 823"/>
                  <a:gd name="T98" fmla="*/ 56 w 964"/>
                  <a:gd name="T99" fmla="*/ 766 h 823"/>
                  <a:gd name="T100" fmla="*/ 56 w 964"/>
                  <a:gd name="T101" fmla="*/ 823 h 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64" h="823">
                    <a:moveTo>
                      <a:pt x="56" y="823"/>
                    </a:moveTo>
                    <a:lnTo>
                      <a:pt x="255" y="823"/>
                    </a:lnTo>
                    <a:lnTo>
                      <a:pt x="283" y="766"/>
                    </a:lnTo>
                    <a:lnTo>
                      <a:pt x="340" y="766"/>
                    </a:lnTo>
                    <a:lnTo>
                      <a:pt x="368" y="652"/>
                    </a:lnTo>
                    <a:lnTo>
                      <a:pt x="453" y="652"/>
                    </a:lnTo>
                    <a:lnTo>
                      <a:pt x="482" y="596"/>
                    </a:lnTo>
                    <a:lnTo>
                      <a:pt x="538" y="567"/>
                    </a:lnTo>
                    <a:lnTo>
                      <a:pt x="567" y="511"/>
                    </a:lnTo>
                    <a:lnTo>
                      <a:pt x="623" y="539"/>
                    </a:lnTo>
                    <a:lnTo>
                      <a:pt x="680" y="511"/>
                    </a:lnTo>
                    <a:lnTo>
                      <a:pt x="708" y="511"/>
                    </a:lnTo>
                    <a:lnTo>
                      <a:pt x="708" y="454"/>
                    </a:lnTo>
                    <a:lnTo>
                      <a:pt x="765" y="511"/>
                    </a:lnTo>
                    <a:lnTo>
                      <a:pt x="850" y="426"/>
                    </a:lnTo>
                    <a:lnTo>
                      <a:pt x="850" y="397"/>
                    </a:lnTo>
                    <a:lnTo>
                      <a:pt x="907" y="341"/>
                    </a:lnTo>
                    <a:lnTo>
                      <a:pt x="935" y="341"/>
                    </a:lnTo>
                    <a:lnTo>
                      <a:pt x="964" y="312"/>
                    </a:lnTo>
                    <a:lnTo>
                      <a:pt x="935" y="312"/>
                    </a:lnTo>
                    <a:lnTo>
                      <a:pt x="850" y="284"/>
                    </a:lnTo>
                    <a:lnTo>
                      <a:pt x="850" y="199"/>
                    </a:lnTo>
                    <a:lnTo>
                      <a:pt x="822" y="199"/>
                    </a:lnTo>
                    <a:lnTo>
                      <a:pt x="765" y="114"/>
                    </a:lnTo>
                    <a:lnTo>
                      <a:pt x="822" y="57"/>
                    </a:lnTo>
                    <a:lnTo>
                      <a:pt x="793" y="0"/>
                    </a:lnTo>
                    <a:lnTo>
                      <a:pt x="708" y="0"/>
                    </a:lnTo>
                    <a:lnTo>
                      <a:pt x="680" y="29"/>
                    </a:lnTo>
                    <a:lnTo>
                      <a:pt x="623" y="29"/>
                    </a:lnTo>
                    <a:lnTo>
                      <a:pt x="538" y="85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482" y="312"/>
                    </a:lnTo>
                    <a:lnTo>
                      <a:pt x="453" y="341"/>
                    </a:lnTo>
                    <a:lnTo>
                      <a:pt x="340" y="369"/>
                    </a:lnTo>
                    <a:lnTo>
                      <a:pt x="311" y="341"/>
                    </a:lnTo>
                    <a:lnTo>
                      <a:pt x="226" y="341"/>
                    </a:lnTo>
                    <a:lnTo>
                      <a:pt x="170" y="369"/>
                    </a:lnTo>
                    <a:lnTo>
                      <a:pt x="113" y="341"/>
                    </a:lnTo>
                    <a:lnTo>
                      <a:pt x="85" y="341"/>
                    </a:lnTo>
                    <a:lnTo>
                      <a:pt x="113" y="397"/>
                    </a:lnTo>
                    <a:lnTo>
                      <a:pt x="56" y="426"/>
                    </a:lnTo>
                    <a:lnTo>
                      <a:pt x="28" y="426"/>
                    </a:lnTo>
                    <a:lnTo>
                      <a:pt x="56" y="511"/>
                    </a:lnTo>
                    <a:lnTo>
                      <a:pt x="0" y="567"/>
                    </a:lnTo>
                    <a:lnTo>
                      <a:pt x="28" y="624"/>
                    </a:lnTo>
                    <a:lnTo>
                      <a:pt x="28" y="681"/>
                    </a:lnTo>
                    <a:lnTo>
                      <a:pt x="0" y="737"/>
                    </a:lnTo>
                    <a:lnTo>
                      <a:pt x="28" y="766"/>
                    </a:lnTo>
                    <a:lnTo>
                      <a:pt x="56" y="766"/>
                    </a:lnTo>
                    <a:lnTo>
                      <a:pt x="56" y="82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99" name="Freeform 113"/>
              <p:cNvSpPr>
                <a:spLocks/>
              </p:cNvSpPr>
              <p:nvPr/>
            </p:nvSpPr>
            <p:spPr bwMode="auto">
              <a:xfrm>
                <a:off x="2947930" y="1242782"/>
                <a:ext cx="3342821" cy="2282599"/>
              </a:xfrm>
              <a:custGeom>
                <a:avLst/>
                <a:gdLst>
                  <a:gd name="T0" fmla="*/ 453 w 2948"/>
                  <a:gd name="T1" fmla="*/ 1956 h 2013"/>
                  <a:gd name="T2" fmla="*/ 623 w 2948"/>
                  <a:gd name="T3" fmla="*/ 1985 h 2013"/>
                  <a:gd name="T4" fmla="*/ 708 w 2948"/>
                  <a:gd name="T5" fmla="*/ 1701 h 2013"/>
                  <a:gd name="T6" fmla="*/ 850 w 2948"/>
                  <a:gd name="T7" fmla="*/ 1730 h 2013"/>
                  <a:gd name="T8" fmla="*/ 964 w 2948"/>
                  <a:gd name="T9" fmla="*/ 1701 h 2013"/>
                  <a:gd name="T10" fmla="*/ 1077 w 2948"/>
                  <a:gd name="T11" fmla="*/ 1758 h 2013"/>
                  <a:gd name="T12" fmla="*/ 1190 w 2948"/>
                  <a:gd name="T13" fmla="*/ 1843 h 2013"/>
                  <a:gd name="T14" fmla="*/ 1332 w 2948"/>
                  <a:gd name="T15" fmla="*/ 1815 h 2013"/>
                  <a:gd name="T16" fmla="*/ 1502 w 2948"/>
                  <a:gd name="T17" fmla="*/ 1843 h 2013"/>
                  <a:gd name="T18" fmla="*/ 1672 w 2948"/>
                  <a:gd name="T19" fmla="*/ 1843 h 2013"/>
                  <a:gd name="T20" fmla="*/ 1814 w 2948"/>
                  <a:gd name="T21" fmla="*/ 1956 h 2013"/>
                  <a:gd name="T22" fmla="*/ 1927 w 2948"/>
                  <a:gd name="T23" fmla="*/ 1900 h 2013"/>
                  <a:gd name="T24" fmla="*/ 2098 w 2948"/>
                  <a:gd name="T25" fmla="*/ 1786 h 2013"/>
                  <a:gd name="T26" fmla="*/ 2126 w 2948"/>
                  <a:gd name="T27" fmla="*/ 1701 h 2013"/>
                  <a:gd name="T28" fmla="*/ 2211 w 2948"/>
                  <a:gd name="T29" fmla="*/ 1531 h 2013"/>
                  <a:gd name="T30" fmla="*/ 2126 w 2948"/>
                  <a:gd name="T31" fmla="*/ 1304 h 2013"/>
                  <a:gd name="T32" fmla="*/ 2239 w 2948"/>
                  <a:gd name="T33" fmla="*/ 1106 h 2013"/>
                  <a:gd name="T34" fmla="*/ 2268 w 2948"/>
                  <a:gd name="T35" fmla="*/ 1049 h 2013"/>
                  <a:gd name="T36" fmla="*/ 2409 w 2948"/>
                  <a:gd name="T37" fmla="*/ 766 h 2013"/>
                  <a:gd name="T38" fmla="*/ 2523 w 2948"/>
                  <a:gd name="T39" fmla="*/ 624 h 2013"/>
                  <a:gd name="T40" fmla="*/ 2608 w 2948"/>
                  <a:gd name="T41" fmla="*/ 766 h 2013"/>
                  <a:gd name="T42" fmla="*/ 2920 w 2948"/>
                  <a:gd name="T43" fmla="*/ 709 h 2013"/>
                  <a:gd name="T44" fmla="*/ 2920 w 2948"/>
                  <a:gd name="T45" fmla="*/ 596 h 2013"/>
                  <a:gd name="T46" fmla="*/ 2806 w 2948"/>
                  <a:gd name="T47" fmla="*/ 340 h 2013"/>
                  <a:gd name="T48" fmla="*/ 2778 w 2948"/>
                  <a:gd name="T49" fmla="*/ 199 h 2013"/>
                  <a:gd name="T50" fmla="*/ 2920 w 2948"/>
                  <a:gd name="T51" fmla="*/ 57 h 2013"/>
                  <a:gd name="T52" fmla="*/ 2835 w 2948"/>
                  <a:gd name="T53" fmla="*/ 57 h 2013"/>
                  <a:gd name="T54" fmla="*/ 2608 w 2948"/>
                  <a:gd name="T55" fmla="*/ 57 h 2013"/>
                  <a:gd name="T56" fmla="*/ 2608 w 2948"/>
                  <a:gd name="T57" fmla="*/ 142 h 2013"/>
                  <a:gd name="T58" fmla="*/ 2494 w 2948"/>
                  <a:gd name="T59" fmla="*/ 170 h 2013"/>
                  <a:gd name="T60" fmla="*/ 2324 w 2948"/>
                  <a:gd name="T61" fmla="*/ 312 h 2013"/>
                  <a:gd name="T62" fmla="*/ 2098 w 2948"/>
                  <a:gd name="T63" fmla="*/ 425 h 2013"/>
                  <a:gd name="T64" fmla="*/ 1956 w 2948"/>
                  <a:gd name="T65" fmla="*/ 312 h 2013"/>
                  <a:gd name="T66" fmla="*/ 1899 w 2948"/>
                  <a:gd name="T67" fmla="*/ 255 h 2013"/>
                  <a:gd name="T68" fmla="*/ 1644 w 2948"/>
                  <a:gd name="T69" fmla="*/ 227 h 2013"/>
                  <a:gd name="T70" fmla="*/ 1672 w 2948"/>
                  <a:gd name="T71" fmla="*/ 114 h 2013"/>
                  <a:gd name="T72" fmla="*/ 1332 w 2948"/>
                  <a:gd name="T73" fmla="*/ 29 h 2013"/>
                  <a:gd name="T74" fmla="*/ 1162 w 2948"/>
                  <a:gd name="T75" fmla="*/ 142 h 2013"/>
                  <a:gd name="T76" fmla="*/ 992 w 2948"/>
                  <a:gd name="T77" fmla="*/ 227 h 2013"/>
                  <a:gd name="T78" fmla="*/ 850 w 2948"/>
                  <a:gd name="T79" fmla="*/ 255 h 2013"/>
                  <a:gd name="T80" fmla="*/ 737 w 2948"/>
                  <a:gd name="T81" fmla="*/ 369 h 2013"/>
                  <a:gd name="T82" fmla="*/ 652 w 2948"/>
                  <a:gd name="T83" fmla="*/ 567 h 2013"/>
                  <a:gd name="T84" fmla="*/ 482 w 2948"/>
                  <a:gd name="T85" fmla="*/ 681 h 2013"/>
                  <a:gd name="T86" fmla="*/ 340 w 2948"/>
                  <a:gd name="T87" fmla="*/ 737 h 2013"/>
                  <a:gd name="T88" fmla="*/ 283 w 2948"/>
                  <a:gd name="T89" fmla="*/ 879 h 2013"/>
                  <a:gd name="T90" fmla="*/ 368 w 2948"/>
                  <a:gd name="T91" fmla="*/ 1078 h 2013"/>
                  <a:gd name="T92" fmla="*/ 482 w 2948"/>
                  <a:gd name="T93" fmla="*/ 1106 h 2013"/>
                  <a:gd name="T94" fmla="*/ 397 w 2948"/>
                  <a:gd name="T95" fmla="*/ 1191 h 2013"/>
                  <a:gd name="T96" fmla="*/ 312 w 2948"/>
                  <a:gd name="T97" fmla="*/ 1559 h 2013"/>
                  <a:gd name="T98" fmla="*/ 113 w 2948"/>
                  <a:gd name="T99" fmla="*/ 1616 h 2013"/>
                  <a:gd name="T100" fmla="*/ 0 w 2948"/>
                  <a:gd name="T101" fmla="*/ 1730 h 2013"/>
                  <a:gd name="T102" fmla="*/ 0 w 2948"/>
                  <a:gd name="T103" fmla="*/ 1843 h 2013"/>
                  <a:gd name="T104" fmla="*/ 170 w 2948"/>
                  <a:gd name="T105" fmla="*/ 1843 h 2013"/>
                  <a:gd name="T106" fmla="*/ 283 w 2948"/>
                  <a:gd name="T107" fmla="*/ 1928 h 2013"/>
                  <a:gd name="T108" fmla="*/ 368 w 2948"/>
                  <a:gd name="T109" fmla="*/ 1928 h 20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948" h="2013">
                    <a:moveTo>
                      <a:pt x="397" y="2013"/>
                    </a:moveTo>
                    <a:lnTo>
                      <a:pt x="453" y="2013"/>
                    </a:lnTo>
                    <a:lnTo>
                      <a:pt x="453" y="1956"/>
                    </a:lnTo>
                    <a:lnTo>
                      <a:pt x="510" y="1956"/>
                    </a:lnTo>
                    <a:lnTo>
                      <a:pt x="538" y="1985"/>
                    </a:lnTo>
                    <a:lnTo>
                      <a:pt x="623" y="1985"/>
                    </a:lnTo>
                    <a:lnTo>
                      <a:pt x="680" y="1928"/>
                    </a:lnTo>
                    <a:lnTo>
                      <a:pt x="623" y="1815"/>
                    </a:lnTo>
                    <a:lnTo>
                      <a:pt x="708" y="1701"/>
                    </a:lnTo>
                    <a:lnTo>
                      <a:pt x="765" y="1730"/>
                    </a:lnTo>
                    <a:lnTo>
                      <a:pt x="850" y="1673"/>
                    </a:lnTo>
                    <a:lnTo>
                      <a:pt x="850" y="1730"/>
                    </a:lnTo>
                    <a:lnTo>
                      <a:pt x="907" y="1730"/>
                    </a:lnTo>
                    <a:lnTo>
                      <a:pt x="935" y="1673"/>
                    </a:lnTo>
                    <a:lnTo>
                      <a:pt x="964" y="1701"/>
                    </a:lnTo>
                    <a:lnTo>
                      <a:pt x="1049" y="1673"/>
                    </a:lnTo>
                    <a:lnTo>
                      <a:pt x="1077" y="1701"/>
                    </a:lnTo>
                    <a:lnTo>
                      <a:pt x="1077" y="1758"/>
                    </a:lnTo>
                    <a:lnTo>
                      <a:pt x="1162" y="1758"/>
                    </a:lnTo>
                    <a:lnTo>
                      <a:pt x="1190" y="1786"/>
                    </a:lnTo>
                    <a:lnTo>
                      <a:pt x="1190" y="1843"/>
                    </a:lnTo>
                    <a:lnTo>
                      <a:pt x="1247" y="1815"/>
                    </a:lnTo>
                    <a:lnTo>
                      <a:pt x="1247" y="1758"/>
                    </a:lnTo>
                    <a:lnTo>
                      <a:pt x="1332" y="1815"/>
                    </a:lnTo>
                    <a:lnTo>
                      <a:pt x="1417" y="1843"/>
                    </a:lnTo>
                    <a:lnTo>
                      <a:pt x="1474" y="1815"/>
                    </a:lnTo>
                    <a:lnTo>
                      <a:pt x="1502" y="1843"/>
                    </a:lnTo>
                    <a:lnTo>
                      <a:pt x="1559" y="1843"/>
                    </a:lnTo>
                    <a:lnTo>
                      <a:pt x="1644" y="1871"/>
                    </a:lnTo>
                    <a:lnTo>
                      <a:pt x="1672" y="1843"/>
                    </a:lnTo>
                    <a:lnTo>
                      <a:pt x="1786" y="1843"/>
                    </a:lnTo>
                    <a:lnTo>
                      <a:pt x="1814" y="1900"/>
                    </a:lnTo>
                    <a:lnTo>
                      <a:pt x="1814" y="1956"/>
                    </a:lnTo>
                    <a:lnTo>
                      <a:pt x="1871" y="2013"/>
                    </a:lnTo>
                    <a:lnTo>
                      <a:pt x="1927" y="1985"/>
                    </a:lnTo>
                    <a:lnTo>
                      <a:pt x="1927" y="1900"/>
                    </a:lnTo>
                    <a:lnTo>
                      <a:pt x="2012" y="1871"/>
                    </a:lnTo>
                    <a:lnTo>
                      <a:pt x="2098" y="1900"/>
                    </a:lnTo>
                    <a:lnTo>
                      <a:pt x="2098" y="1786"/>
                    </a:lnTo>
                    <a:lnTo>
                      <a:pt x="2154" y="1758"/>
                    </a:lnTo>
                    <a:lnTo>
                      <a:pt x="2154" y="1730"/>
                    </a:lnTo>
                    <a:lnTo>
                      <a:pt x="2126" y="1701"/>
                    </a:lnTo>
                    <a:lnTo>
                      <a:pt x="2126" y="1616"/>
                    </a:lnTo>
                    <a:lnTo>
                      <a:pt x="2154" y="1556"/>
                    </a:lnTo>
                    <a:lnTo>
                      <a:pt x="2211" y="1531"/>
                    </a:lnTo>
                    <a:lnTo>
                      <a:pt x="2211" y="1474"/>
                    </a:lnTo>
                    <a:lnTo>
                      <a:pt x="2154" y="1389"/>
                    </a:lnTo>
                    <a:lnTo>
                      <a:pt x="2126" y="1304"/>
                    </a:lnTo>
                    <a:lnTo>
                      <a:pt x="2154" y="1248"/>
                    </a:lnTo>
                    <a:lnTo>
                      <a:pt x="2211" y="1219"/>
                    </a:lnTo>
                    <a:lnTo>
                      <a:pt x="2239" y="1106"/>
                    </a:lnTo>
                    <a:lnTo>
                      <a:pt x="2211" y="1106"/>
                    </a:lnTo>
                    <a:lnTo>
                      <a:pt x="2211" y="1021"/>
                    </a:lnTo>
                    <a:lnTo>
                      <a:pt x="2268" y="1049"/>
                    </a:lnTo>
                    <a:lnTo>
                      <a:pt x="2381" y="964"/>
                    </a:lnTo>
                    <a:lnTo>
                      <a:pt x="2296" y="879"/>
                    </a:lnTo>
                    <a:lnTo>
                      <a:pt x="2409" y="766"/>
                    </a:lnTo>
                    <a:lnTo>
                      <a:pt x="2409" y="709"/>
                    </a:lnTo>
                    <a:lnTo>
                      <a:pt x="2466" y="624"/>
                    </a:lnTo>
                    <a:lnTo>
                      <a:pt x="2523" y="624"/>
                    </a:lnTo>
                    <a:lnTo>
                      <a:pt x="2523" y="709"/>
                    </a:lnTo>
                    <a:lnTo>
                      <a:pt x="2579" y="709"/>
                    </a:lnTo>
                    <a:lnTo>
                      <a:pt x="2608" y="766"/>
                    </a:lnTo>
                    <a:lnTo>
                      <a:pt x="2750" y="681"/>
                    </a:lnTo>
                    <a:lnTo>
                      <a:pt x="2863" y="681"/>
                    </a:lnTo>
                    <a:lnTo>
                      <a:pt x="2920" y="709"/>
                    </a:lnTo>
                    <a:lnTo>
                      <a:pt x="2948" y="652"/>
                    </a:lnTo>
                    <a:lnTo>
                      <a:pt x="2948" y="624"/>
                    </a:lnTo>
                    <a:lnTo>
                      <a:pt x="2920" y="596"/>
                    </a:lnTo>
                    <a:lnTo>
                      <a:pt x="2948" y="482"/>
                    </a:lnTo>
                    <a:lnTo>
                      <a:pt x="2835" y="340"/>
                    </a:lnTo>
                    <a:lnTo>
                      <a:pt x="2806" y="340"/>
                    </a:lnTo>
                    <a:lnTo>
                      <a:pt x="2806" y="284"/>
                    </a:lnTo>
                    <a:lnTo>
                      <a:pt x="2778" y="255"/>
                    </a:lnTo>
                    <a:lnTo>
                      <a:pt x="2778" y="199"/>
                    </a:lnTo>
                    <a:lnTo>
                      <a:pt x="2835" y="170"/>
                    </a:lnTo>
                    <a:lnTo>
                      <a:pt x="2835" y="114"/>
                    </a:lnTo>
                    <a:lnTo>
                      <a:pt x="2920" y="57"/>
                    </a:lnTo>
                    <a:lnTo>
                      <a:pt x="2891" y="0"/>
                    </a:lnTo>
                    <a:lnTo>
                      <a:pt x="2835" y="0"/>
                    </a:lnTo>
                    <a:lnTo>
                      <a:pt x="2835" y="57"/>
                    </a:lnTo>
                    <a:lnTo>
                      <a:pt x="2693" y="57"/>
                    </a:lnTo>
                    <a:lnTo>
                      <a:pt x="2665" y="29"/>
                    </a:lnTo>
                    <a:lnTo>
                      <a:pt x="2608" y="57"/>
                    </a:lnTo>
                    <a:lnTo>
                      <a:pt x="2636" y="114"/>
                    </a:lnTo>
                    <a:lnTo>
                      <a:pt x="2579" y="85"/>
                    </a:lnTo>
                    <a:lnTo>
                      <a:pt x="2608" y="142"/>
                    </a:lnTo>
                    <a:lnTo>
                      <a:pt x="2551" y="142"/>
                    </a:lnTo>
                    <a:lnTo>
                      <a:pt x="2551" y="199"/>
                    </a:lnTo>
                    <a:lnTo>
                      <a:pt x="2494" y="170"/>
                    </a:lnTo>
                    <a:lnTo>
                      <a:pt x="2494" y="227"/>
                    </a:lnTo>
                    <a:lnTo>
                      <a:pt x="2409" y="227"/>
                    </a:lnTo>
                    <a:lnTo>
                      <a:pt x="2324" y="312"/>
                    </a:lnTo>
                    <a:lnTo>
                      <a:pt x="2268" y="340"/>
                    </a:lnTo>
                    <a:lnTo>
                      <a:pt x="2154" y="425"/>
                    </a:lnTo>
                    <a:lnTo>
                      <a:pt x="2098" y="425"/>
                    </a:lnTo>
                    <a:lnTo>
                      <a:pt x="2041" y="340"/>
                    </a:lnTo>
                    <a:lnTo>
                      <a:pt x="2012" y="369"/>
                    </a:lnTo>
                    <a:lnTo>
                      <a:pt x="1956" y="312"/>
                    </a:lnTo>
                    <a:lnTo>
                      <a:pt x="1927" y="340"/>
                    </a:lnTo>
                    <a:lnTo>
                      <a:pt x="1871" y="284"/>
                    </a:lnTo>
                    <a:lnTo>
                      <a:pt x="1899" y="255"/>
                    </a:lnTo>
                    <a:lnTo>
                      <a:pt x="1899" y="199"/>
                    </a:lnTo>
                    <a:lnTo>
                      <a:pt x="1786" y="199"/>
                    </a:lnTo>
                    <a:lnTo>
                      <a:pt x="1644" y="227"/>
                    </a:lnTo>
                    <a:lnTo>
                      <a:pt x="1644" y="199"/>
                    </a:lnTo>
                    <a:lnTo>
                      <a:pt x="1616" y="170"/>
                    </a:lnTo>
                    <a:lnTo>
                      <a:pt x="1672" y="114"/>
                    </a:lnTo>
                    <a:lnTo>
                      <a:pt x="1587" y="85"/>
                    </a:lnTo>
                    <a:lnTo>
                      <a:pt x="1445" y="0"/>
                    </a:lnTo>
                    <a:lnTo>
                      <a:pt x="1332" y="29"/>
                    </a:lnTo>
                    <a:lnTo>
                      <a:pt x="1275" y="0"/>
                    </a:lnTo>
                    <a:lnTo>
                      <a:pt x="1190" y="57"/>
                    </a:lnTo>
                    <a:lnTo>
                      <a:pt x="1162" y="142"/>
                    </a:lnTo>
                    <a:lnTo>
                      <a:pt x="1049" y="170"/>
                    </a:lnTo>
                    <a:lnTo>
                      <a:pt x="992" y="255"/>
                    </a:lnTo>
                    <a:lnTo>
                      <a:pt x="992" y="227"/>
                    </a:lnTo>
                    <a:lnTo>
                      <a:pt x="879" y="199"/>
                    </a:lnTo>
                    <a:lnTo>
                      <a:pt x="879" y="227"/>
                    </a:lnTo>
                    <a:lnTo>
                      <a:pt x="850" y="255"/>
                    </a:lnTo>
                    <a:lnTo>
                      <a:pt x="793" y="255"/>
                    </a:lnTo>
                    <a:lnTo>
                      <a:pt x="737" y="312"/>
                    </a:lnTo>
                    <a:lnTo>
                      <a:pt x="737" y="369"/>
                    </a:lnTo>
                    <a:lnTo>
                      <a:pt x="765" y="397"/>
                    </a:lnTo>
                    <a:lnTo>
                      <a:pt x="680" y="567"/>
                    </a:lnTo>
                    <a:lnTo>
                      <a:pt x="652" y="567"/>
                    </a:lnTo>
                    <a:lnTo>
                      <a:pt x="567" y="624"/>
                    </a:lnTo>
                    <a:lnTo>
                      <a:pt x="567" y="681"/>
                    </a:lnTo>
                    <a:lnTo>
                      <a:pt x="482" y="681"/>
                    </a:lnTo>
                    <a:lnTo>
                      <a:pt x="453" y="709"/>
                    </a:lnTo>
                    <a:lnTo>
                      <a:pt x="368" y="681"/>
                    </a:lnTo>
                    <a:lnTo>
                      <a:pt x="340" y="737"/>
                    </a:lnTo>
                    <a:lnTo>
                      <a:pt x="312" y="737"/>
                    </a:lnTo>
                    <a:lnTo>
                      <a:pt x="283" y="766"/>
                    </a:lnTo>
                    <a:lnTo>
                      <a:pt x="283" y="879"/>
                    </a:lnTo>
                    <a:lnTo>
                      <a:pt x="312" y="964"/>
                    </a:lnTo>
                    <a:lnTo>
                      <a:pt x="312" y="1021"/>
                    </a:lnTo>
                    <a:lnTo>
                      <a:pt x="368" y="1078"/>
                    </a:lnTo>
                    <a:lnTo>
                      <a:pt x="397" y="1078"/>
                    </a:lnTo>
                    <a:lnTo>
                      <a:pt x="425" y="1106"/>
                    </a:lnTo>
                    <a:lnTo>
                      <a:pt x="482" y="1106"/>
                    </a:lnTo>
                    <a:lnTo>
                      <a:pt x="482" y="1134"/>
                    </a:lnTo>
                    <a:lnTo>
                      <a:pt x="482" y="1163"/>
                    </a:lnTo>
                    <a:lnTo>
                      <a:pt x="397" y="1191"/>
                    </a:lnTo>
                    <a:lnTo>
                      <a:pt x="397" y="1304"/>
                    </a:lnTo>
                    <a:lnTo>
                      <a:pt x="340" y="1418"/>
                    </a:lnTo>
                    <a:lnTo>
                      <a:pt x="312" y="1559"/>
                    </a:lnTo>
                    <a:lnTo>
                      <a:pt x="255" y="1531"/>
                    </a:lnTo>
                    <a:lnTo>
                      <a:pt x="141" y="1559"/>
                    </a:lnTo>
                    <a:lnTo>
                      <a:pt x="113" y="1616"/>
                    </a:lnTo>
                    <a:lnTo>
                      <a:pt x="56" y="1616"/>
                    </a:lnTo>
                    <a:lnTo>
                      <a:pt x="56" y="1701"/>
                    </a:lnTo>
                    <a:lnTo>
                      <a:pt x="0" y="1730"/>
                    </a:lnTo>
                    <a:lnTo>
                      <a:pt x="28" y="1786"/>
                    </a:lnTo>
                    <a:lnTo>
                      <a:pt x="0" y="1815"/>
                    </a:lnTo>
                    <a:lnTo>
                      <a:pt x="0" y="1843"/>
                    </a:lnTo>
                    <a:lnTo>
                      <a:pt x="28" y="1871"/>
                    </a:lnTo>
                    <a:lnTo>
                      <a:pt x="113" y="1900"/>
                    </a:lnTo>
                    <a:lnTo>
                      <a:pt x="170" y="1843"/>
                    </a:lnTo>
                    <a:lnTo>
                      <a:pt x="170" y="1900"/>
                    </a:lnTo>
                    <a:lnTo>
                      <a:pt x="226" y="1871"/>
                    </a:lnTo>
                    <a:lnTo>
                      <a:pt x="283" y="1928"/>
                    </a:lnTo>
                    <a:lnTo>
                      <a:pt x="340" y="1900"/>
                    </a:lnTo>
                    <a:lnTo>
                      <a:pt x="312" y="1956"/>
                    </a:lnTo>
                    <a:lnTo>
                      <a:pt x="368" y="1928"/>
                    </a:lnTo>
                    <a:lnTo>
                      <a:pt x="397" y="20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0" name="Freeform 114"/>
              <p:cNvSpPr>
                <a:spLocks/>
              </p:cNvSpPr>
              <p:nvPr/>
            </p:nvSpPr>
            <p:spPr bwMode="auto">
              <a:xfrm>
                <a:off x="2529511" y="2947076"/>
                <a:ext cx="578304" cy="900339"/>
              </a:xfrm>
              <a:custGeom>
                <a:avLst/>
                <a:gdLst>
                  <a:gd name="T0" fmla="*/ 142 w 510"/>
                  <a:gd name="T1" fmla="*/ 283 h 794"/>
                  <a:gd name="T2" fmla="*/ 199 w 510"/>
                  <a:gd name="T3" fmla="*/ 198 h 794"/>
                  <a:gd name="T4" fmla="*/ 284 w 510"/>
                  <a:gd name="T5" fmla="*/ 113 h 794"/>
                  <a:gd name="T6" fmla="*/ 312 w 510"/>
                  <a:gd name="T7" fmla="*/ 113 h 794"/>
                  <a:gd name="T8" fmla="*/ 397 w 510"/>
                  <a:gd name="T9" fmla="*/ 28 h 794"/>
                  <a:gd name="T10" fmla="*/ 425 w 510"/>
                  <a:gd name="T11" fmla="*/ 0 h 794"/>
                  <a:gd name="T12" fmla="*/ 482 w 510"/>
                  <a:gd name="T13" fmla="*/ 0 h 794"/>
                  <a:gd name="T14" fmla="*/ 510 w 510"/>
                  <a:gd name="T15" fmla="*/ 56 h 794"/>
                  <a:gd name="T16" fmla="*/ 482 w 510"/>
                  <a:gd name="T17" fmla="*/ 113 h 794"/>
                  <a:gd name="T18" fmla="*/ 425 w 510"/>
                  <a:gd name="T19" fmla="*/ 113 h 794"/>
                  <a:gd name="T20" fmla="*/ 425 w 510"/>
                  <a:gd name="T21" fmla="*/ 198 h 794"/>
                  <a:gd name="T22" fmla="*/ 369 w 510"/>
                  <a:gd name="T23" fmla="*/ 227 h 794"/>
                  <a:gd name="T24" fmla="*/ 397 w 510"/>
                  <a:gd name="T25" fmla="*/ 283 h 794"/>
                  <a:gd name="T26" fmla="*/ 369 w 510"/>
                  <a:gd name="T27" fmla="*/ 312 h 794"/>
                  <a:gd name="T28" fmla="*/ 369 w 510"/>
                  <a:gd name="T29" fmla="*/ 340 h 794"/>
                  <a:gd name="T30" fmla="*/ 312 w 510"/>
                  <a:gd name="T31" fmla="*/ 368 h 794"/>
                  <a:gd name="T32" fmla="*/ 284 w 510"/>
                  <a:gd name="T33" fmla="*/ 425 h 794"/>
                  <a:gd name="T34" fmla="*/ 255 w 510"/>
                  <a:gd name="T35" fmla="*/ 425 h 794"/>
                  <a:gd name="T36" fmla="*/ 227 w 510"/>
                  <a:gd name="T37" fmla="*/ 510 h 794"/>
                  <a:gd name="T38" fmla="*/ 284 w 510"/>
                  <a:gd name="T39" fmla="*/ 510 h 794"/>
                  <a:gd name="T40" fmla="*/ 255 w 510"/>
                  <a:gd name="T41" fmla="*/ 538 h 794"/>
                  <a:gd name="T42" fmla="*/ 340 w 510"/>
                  <a:gd name="T43" fmla="*/ 538 h 794"/>
                  <a:gd name="T44" fmla="*/ 369 w 510"/>
                  <a:gd name="T45" fmla="*/ 595 h 794"/>
                  <a:gd name="T46" fmla="*/ 369 w 510"/>
                  <a:gd name="T47" fmla="*/ 623 h 794"/>
                  <a:gd name="T48" fmla="*/ 397 w 510"/>
                  <a:gd name="T49" fmla="*/ 652 h 794"/>
                  <a:gd name="T50" fmla="*/ 369 w 510"/>
                  <a:gd name="T51" fmla="*/ 680 h 794"/>
                  <a:gd name="T52" fmla="*/ 369 w 510"/>
                  <a:gd name="T53" fmla="*/ 737 h 794"/>
                  <a:gd name="T54" fmla="*/ 312 w 510"/>
                  <a:gd name="T55" fmla="*/ 680 h 794"/>
                  <a:gd name="T56" fmla="*/ 227 w 510"/>
                  <a:gd name="T57" fmla="*/ 765 h 794"/>
                  <a:gd name="T58" fmla="*/ 170 w 510"/>
                  <a:gd name="T59" fmla="*/ 794 h 794"/>
                  <a:gd name="T60" fmla="*/ 114 w 510"/>
                  <a:gd name="T61" fmla="*/ 765 h 794"/>
                  <a:gd name="T62" fmla="*/ 85 w 510"/>
                  <a:gd name="T63" fmla="*/ 737 h 794"/>
                  <a:gd name="T64" fmla="*/ 28 w 510"/>
                  <a:gd name="T65" fmla="*/ 737 h 794"/>
                  <a:gd name="T66" fmla="*/ 57 w 510"/>
                  <a:gd name="T67" fmla="*/ 652 h 794"/>
                  <a:gd name="T68" fmla="*/ 0 w 510"/>
                  <a:gd name="T69" fmla="*/ 567 h 794"/>
                  <a:gd name="T70" fmla="*/ 28 w 510"/>
                  <a:gd name="T71" fmla="*/ 510 h 794"/>
                  <a:gd name="T72" fmla="*/ 0 w 510"/>
                  <a:gd name="T73" fmla="*/ 453 h 794"/>
                  <a:gd name="T74" fmla="*/ 28 w 510"/>
                  <a:gd name="T75" fmla="*/ 425 h 794"/>
                  <a:gd name="T76" fmla="*/ 57 w 510"/>
                  <a:gd name="T77" fmla="*/ 397 h 794"/>
                  <a:gd name="T78" fmla="*/ 57 w 510"/>
                  <a:gd name="T79" fmla="*/ 340 h 794"/>
                  <a:gd name="T80" fmla="*/ 85 w 510"/>
                  <a:gd name="T81" fmla="*/ 283 h 794"/>
                  <a:gd name="T82" fmla="*/ 142 w 510"/>
                  <a:gd name="T83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510" h="794">
                    <a:moveTo>
                      <a:pt x="142" y="283"/>
                    </a:moveTo>
                    <a:lnTo>
                      <a:pt x="199" y="198"/>
                    </a:lnTo>
                    <a:lnTo>
                      <a:pt x="284" y="113"/>
                    </a:lnTo>
                    <a:lnTo>
                      <a:pt x="312" y="113"/>
                    </a:lnTo>
                    <a:lnTo>
                      <a:pt x="397" y="28"/>
                    </a:lnTo>
                    <a:lnTo>
                      <a:pt x="425" y="0"/>
                    </a:lnTo>
                    <a:lnTo>
                      <a:pt x="482" y="0"/>
                    </a:lnTo>
                    <a:lnTo>
                      <a:pt x="510" y="56"/>
                    </a:lnTo>
                    <a:lnTo>
                      <a:pt x="482" y="113"/>
                    </a:lnTo>
                    <a:lnTo>
                      <a:pt x="425" y="113"/>
                    </a:lnTo>
                    <a:lnTo>
                      <a:pt x="425" y="198"/>
                    </a:lnTo>
                    <a:lnTo>
                      <a:pt x="369" y="227"/>
                    </a:lnTo>
                    <a:lnTo>
                      <a:pt x="397" y="283"/>
                    </a:lnTo>
                    <a:lnTo>
                      <a:pt x="369" y="312"/>
                    </a:lnTo>
                    <a:lnTo>
                      <a:pt x="369" y="340"/>
                    </a:lnTo>
                    <a:lnTo>
                      <a:pt x="312" y="368"/>
                    </a:lnTo>
                    <a:lnTo>
                      <a:pt x="284" y="425"/>
                    </a:lnTo>
                    <a:lnTo>
                      <a:pt x="255" y="425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55" y="538"/>
                    </a:lnTo>
                    <a:lnTo>
                      <a:pt x="340" y="538"/>
                    </a:lnTo>
                    <a:lnTo>
                      <a:pt x="369" y="595"/>
                    </a:lnTo>
                    <a:lnTo>
                      <a:pt x="369" y="623"/>
                    </a:lnTo>
                    <a:lnTo>
                      <a:pt x="397" y="652"/>
                    </a:lnTo>
                    <a:lnTo>
                      <a:pt x="369" y="680"/>
                    </a:lnTo>
                    <a:lnTo>
                      <a:pt x="369" y="737"/>
                    </a:lnTo>
                    <a:lnTo>
                      <a:pt x="312" y="680"/>
                    </a:lnTo>
                    <a:lnTo>
                      <a:pt x="227" y="765"/>
                    </a:lnTo>
                    <a:lnTo>
                      <a:pt x="170" y="794"/>
                    </a:lnTo>
                    <a:lnTo>
                      <a:pt x="114" y="765"/>
                    </a:lnTo>
                    <a:lnTo>
                      <a:pt x="85" y="737"/>
                    </a:lnTo>
                    <a:lnTo>
                      <a:pt x="28" y="737"/>
                    </a:lnTo>
                    <a:lnTo>
                      <a:pt x="57" y="652"/>
                    </a:lnTo>
                    <a:lnTo>
                      <a:pt x="0" y="567"/>
                    </a:lnTo>
                    <a:lnTo>
                      <a:pt x="28" y="510"/>
                    </a:lnTo>
                    <a:lnTo>
                      <a:pt x="0" y="453"/>
                    </a:lnTo>
                    <a:lnTo>
                      <a:pt x="28" y="425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85" y="283"/>
                    </a:lnTo>
                    <a:lnTo>
                      <a:pt x="142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1" name="Freeform 115"/>
              <p:cNvSpPr>
                <a:spLocks/>
              </p:cNvSpPr>
              <p:nvPr/>
            </p:nvSpPr>
            <p:spPr bwMode="auto">
              <a:xfrm>
                <a:off x="2143975" y="3075210"/>
                <a:ext cx="546554" cy="546554"/>
              </a:xfrm>
              <a:custGeom>
                <a:avLst/>
                <a:gdLst>
                  <a:gd name="T0" fmla="*/ 85 w 482"/>
                  <a:gd name="T1" fmla="*/ 0 h 482"/>
                  <a:gd name="T2" fmla="*/ 142 w 482"/>
                  <a:gd name="T3" fmla="*/ 0 h 482"/>
                  <a:gd name="T4" fmla="*/ 198 w 482"/>
                  <a:gd name="T5" fmla="*/ 29 h 482"/>
                  <a:gd name="T6" fmla="*/ 227 w 482"/>
                  <a:gd name="T7" fmla="*/ 0 h 482"/>
                  <a:gd name="T8" fmla="*/ 255 w 482"/>
                  <a:gd name="T9" fmla="*/ 85 h 482"/>
                  <a:gd name="T10" fmla="*/ 283 w 482"/>
                  <a:gd name="T11" fmla="*/ 57 h 482"/>
                  <a:gd name="T12" fmla="*/ 312 w 482"/>
                  <a:gd name="T13" fmla="*/ 57 h 482"/>
                  <a:gd name="T14" fmla="*/ 340 w 482"/>
                  <a:gd name="T15" fmla="*/ 29 h 482"/>
                  <a:gd name="T16" fmla="*/ 397 w 482"/>
                  <a:gd name="T17" fmla="*/ 57 h 482"/>
                  <a:gd name="T18" fmla="*/ 397 w 482"/>
                  <a:gd name="T19" fmla="*/ 85 h 482"/>
                  <a:gd name="T20" fmla="*/ 454 w 482"/>
                  <a:gd name="T21" fmla="*/ 85 h 482"/>
                  <a:gd name="T22" fmla="*/ 454 w 482"/>
                  <a:gd name="T23" fmla="*/ 114 h 482"/>
                  <a:gd name="T24" fmla="*/ 482 w 482"/>
                  <a:gd name="T25" fmla="*/ 170 h 482"/>
                  <a:gd name="T26" fmla="*/ 425 w 482"/>
                  <a:gd name="T27" fmla="*/ 170 h 482"/>
                  <a:gd name="T28" fmla="*/ 397 w 482"/>
                  <a:gd name="T29" fmla="*/ 227 h 482"/>
                  <a:gd name="T30" fmla="*/ 397 w 482"/>
                  <a:gd name="T31" fmla="*/ 284 h 482"/>
                  <a:gd name="T32" fmla="*/ 340 w 482"/>
                  <a:gd name="T33" fmla="*/ 340 h 482"/>
                  <a:gd name="T34" fmla="*/ 283 w 482"/>
                  <a:gd name="T35" fmla="*/ 340 h 482"/>
                  <a:gd name="T36" fmla="*/ 227 w 482"/>
                  <a:gd name="T37" fmla="*/ 312 h 482"/>
                  <a:gd name="T38" fmla="*/ 198 w 482"/>
                  <a:gd name="T39" fmla="*/ 340 h 482"/>
                  <a:gd name="T40" fmla="*/ 170 w 482"/>
                  <a:gd name="T41" fmla="*/ 397 h 482"/>
                  <a:gd name="T42" fmla="*/ 85 w 482"/>
                  <a:gd name="T43" fmla="*/ 425 h 482"/>
                  <a:gd name="T44" fmla="*/ 57 w 482"/>
                  <a:gd name="T45" fmla="*/ 482 h 482"/>
                  <a:gd name="T46" fmla="*/ 0 w 482"/>
                  <a:gd name="T47" fmla="*/ 397 h 482"/>
                  <a:gd name="T48" fmla="*/ 0 w 482"/>
                  <a:gd name="T49" fmla="*/ 255 h 482"/>
                  <a:gd name="T50" fmla="*/ 57 w 482"/>
                  <a:gd name="T51" fmla="*/ 284 h 482"/>
                  <a:gd name="T52" fmla="*/ 85 w 482"/>
                  <a:gd name="T53" fmla="*/ 227 h 482"/>
                  <a:gd name="T54" fmla="*/ 113 w 482"/>
                  <a:gd name="T55" fmla="*/ 255 h 482"/>
                  <a:gd name="T56" fmla="*/ 142 w 482"/>
                  <a:gd name="T57" fmla="*/ 227 h 482"/>
                  <a:gd name="T58" fmla="*/ 85 w 482"/>
                  <a:gd name="T59" fmla="*/ 199 h 482"/>
                  <a:gd name="T60" fmla="*/ 113 w 482"/>
                  <a:gd name="T61" fmla="*/ 170 h 482"/>
                  <a:gd name="T62" fmla="*/ 57 w 482"/>
                  <a:gd name="T63" fmla="*/ 142 h 482"/>
                  <a:gd name="T64" fmla="*/ 57 w 482"/>
                  <a:gd name="T65" fmla="*/ 114 h 482"/>
                  <a:gd name="T66" fmla="*/ 113 w 482"/>
                  <a:gd name="T67" fmla="*/ 57 h 482"/>
                  <a:gd name="T68" fmla="*/ 85 w 482"/>
                  <a:gd name="T69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82" h="482">
                    <a:moveTo>
                      <a:pt x="85" y="0"/>
                    </a:moveTo>
                    <a:lnTo>
                      <a:pt x="142" y="0"/>
                    </a:lnTo>
                    <a:lnTo>
                      <a:pt x="198" y="29"/>
                    </a:lnTo>
                    <a:lnTo>
                      <a:pt x="227" y="0"/>
                    </a:lnTo>
                    <a:lnTo>
                      <a:pt x="255" y="85"/>
                    </a:lnTo>
                    <a:lnTo>
                      <a:pt x="283" y="57"/>
                    </a:lnTo>
                    <a:lnTo>
                      <a:pt x="312" y="57"/>
                    </a:lnTo>
                    <a:lnTo>
                      <a:pt x="340" y="29"/>
                    </a:lnTo>
                    <a:lnTo>
                      <a:pt x="397" y="57"/>
                    </a:lnTo>
                    <a:lnTo>
                      <a:pt x="397" y="85"/>
                    </a:lnTo>
                    <a:lnTo>
                      <a:pt x="454" y="85"/>
                    </a:lnTo>
                    <a:lnTo>
                      <a:pt x="454" y="114"/>
                    </a:lnTo>
                    <a:lnTo>
                      <a:pt x="482" y="170"/>
                    </a:lnTo>
                    <a:lnTo>
                      <a:pt x="425" y="170"/>
                    </a:lnTo>
                    <a:lnTo>
                      <a:pt x="397" y="227"/>
                    </a:lnTo>
                    <a:lnTo>
                      <a:pt x="397" y="284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27" y="312"/>
                    </a:lnTo>
                    <a:lnTo>
                      <a:pt x="198" y="340"/>
                    </a:lnTo>
                    <a:lnTo>
                      <a:pt x="170" y="397"/>
                    </a:lnTo>
                    <a:lnTo>
                      <a:pt x="85" y="425"/>
                    </a:lnTo>
                    <a:lnTo>
                      <a:pt x="57" y="482"/>
                    </a:lnTo>
                    <a:lnTo>
                      <a:pt x="0" y="397"/>
                    </a:lnTo>
                    <a:lnTo>
                      <a:pt x="0" y="255"/>
                    </a:lnTo>
                    <a:lnTo>
                      <a:pt x="57" y="284"/>
                    </a:lnTo>
                    <a:lnTo>
                      <a:pt x="85" y="227"/>
                    </a:lnTo>
                    <a:lnTo>
                      <a:pt x="113" y="255"/>
                    </a:lnTo>
                    <a:lnTo>
                      <a:pt x="142" y="227"/>
                    </a:lnTo>
                    <a:lnTo>
                      <a:pt x="85" y="199"/>
                    </a:lnTo>
                    <a:lnTo>
                      <a:pt x="113" y="170"/>
                    </a:lnTo>
                    <a:lnTo>
                      <a:pt x="57" y="142"/>
                    </a:lnTo>
                    <a:lnTo>
                      <a:pt x="57" y="114"/>
                    </a:lnTo>
                    <a:lnTo>
                      <a:pt x="113" y="57"/>
                    </a:lnTo>
                    <a:lnTo>
                      <a:pt x="85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2" name="Freeform 116"/>
              <p:cNvSpPr>
                <a:spLocks/>
              </p:cNvSpPr>
              <p:nvPr/>
            </p:nvSpPr>
            <p:spPr bwMode="auto">
              <a:xfrm>
                <a:off x="2786912" y="3332612"/>
                <a:ext cx="417286" cy="289152"/>
              </a:xfrm>
              <a:custGeom>
                <a:avLst/>
                <a:gdLst>
                  <a:gd name="T0" fmla="*/ 142 w 368"/>
                  <a:gd name="T1" fmla="*/ 255 h 255"/>
                  <a:gd name="T2" fmla="*/ 113 w 368"/>
                  <a:gd name="T3" fmla="*/ 198 h 255"/>
                  <a:gd name="T4" fmla="*/ 28 w 368"/>
                  <a:gd name="T5" fmla="*/ 198 h 255"/>
                  <a:gd name="T6" fmla="*/ 57 w 368"/>
                  <a:gd name="T7" fmla="*/ 170 h 255"/>
                  <a:gd name="T8" fmla="*/ 0 w 368"/>
                  <a:gd name="T9" fmla="*/ 170 h 255"/>
                  <a:gd name="T10" fmla="*/ 28 w 368"/>
                  <a:gd name="T11" fmla="*/ 85 h 255"/>
                  <a:gd name="T12" fmla="*/ 57 w 368"/>
                  <a:gd name="T13" fmla="*/ 85 h 255"/>
                  <a:gd name="T14" fmla="*/ 85 w 368"/>
                  <a:gd name="T15" fmla="*/ 28 h 255"/>
                  <a:gd name="T16" fmla="*/ 142 w 368"/>
                  <a:gd name="T17" fmla="*/ 0 h 255"/>
                  <a:gd name="T18" fmla="*/ 170 w 368"/>
                  <a:gd name="T19" fmla="*/ 28 h 255"/>
                  <a:gd name="T20" fmla="*/ 255 w 368"/>
                  <a:gd name="T21" fmla="*/ 57 h 255"/>
                  <a:gd name="T22" fmla="*/ 312 w 368"/>
                  <a:gd name="T23" fmla="*/ 0 h 255"/>
                  <a:gd name="T24" fmla="*/ 312 w 368"/>
                  <a:gd name="T25" fmla="*/ 57 h 255"/>
                  <a:gd name="T26" fmla="*/ 368 w 368"/>
                  <a:gd name="T27" fmla="*/ 28 h 255"/>
                  <a:gd name="T28" fmla="*/ 368 w 368"/>
                  <a:gd name="T29" fmla="*/ 85 h 255"/>
                  <a:gd name="T30" fmla="*/ 340 w 368"/>
                  <a:gd name="T31" fmla="*/ 85 h 255"/>
                  <a:gd name="T32" fmla="*/ 340 w 368"/>
                  <a:gd name="T33" fmla="*/ 113 h 255"/>
                  <a:gd name="T34" fmla="*/ 283 w 368"/>
                  <a:gd name="T35" fmla="*/ 113 h 255"/>
                  <a:gd name="T36" fmla="*/ 283 w 368"/>
                  <a:gd name="T37" fmla="*/ 142 h 255"/>
                  <a:gd name="T38" fmla="*/ 312 w 368"/>
                  <a:gd name="T39" fmla="*/ 170 h 255"/>
                  <a:gd name="T40" fmla="*/ 312 w 368"/>
                  <a:gd name="T41" fmla="*/ 227 h 255"/>
                  <a:gd name="T42" fmla="*/ 255 w 368"/>
                  <a:gd name="T43" fmla="*/ 198 h 255"/>
                  <a:gd name="T44" fmla="*/ 255 w 368"/>
                  <a:gd name="T45" fmla="*/ 227 h 255"/>
                  <a:gd name="T46" fmla="*/ 227 w 368"/>
                  <a:gd name="T47" fmla="*/ 255 h 255"/>
                  <a:gd name="T48" fmla="*/ 142 w 368"/>
                  <a:gd name="T4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255">
                    <a:moveTo>
                      <a:pt x="142" y="255"/>
                    </a:moveTo>
                    <a:lnTo>
                      <a:pt x="113" y="198"/>
                    </a:lnTo>
                    <a:lnTo>
                      <a:pt x="28" y="198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28" y="85"/>
                    </a:lnTo>
                    <a:lnTo>
                      <a:pt x="57" y="85"/>
                    </a:lnTo>
                    <a:lnTo>
                      <a:pt x="85" y="28"/>
                    </a:lnTo>
                    <a:lnTo>
                      <a:pt x="142" y="0"/>
                    </a:lnTo>
                    <a:lnTo>
                      <a:pt x="170" y="28"/>
                    </a:lnTo>
                    <a:lnTo>
                      <a:pt x="255" y="57"/>
                    </a:lnTo>
                    <a:lnTo>
                      <a:pt x="312" y="0"/>
                    </a:lnTo>
                    <a:lnTo>
                      <a:pt x="312" y="57"/>
                    </a:lnTo>
                    <a:lnTo>
                      <a:pt x="368" y="28"/>
                    </a:lnTo>
                    <a:lnTo>
                      <a:pt x="368" y="85"/>
                    </a:lnTo>
                    <a:lnTo>
                      <a:pt x="340" y="85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142"/>
                    </a:lnTo>
                    <a:lnTo>
                      <a:pt x="312" y="170"/>
                    </a:lnTo>
                    <a:lnTo>
                      <a:pt x="312" y="227"/>
                    </a:lnTo>
                    <a:lnTo>
                      <a:pt x="255" y="198"/>
                    </a:lnTo>
                    <a:lnTo>
                      <a:pt x="255" y="227"/>
                    </a:lnTo>
                    <a:lnTo>
                      <a:pt x="227" y="255"/>
                    </a:lnTo>
                    <a:lnTo>
                      <a:pt x="142" y="25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3" name="Freeform 117"/>
              <p:cNvSpPr>
                <a:spLocks/>
              </p:cNvSpPr>
              <p:nvPr/>
            </p:nvSpPr>
            <p:spPr bwMode="auto">
              <a:xfrm>
                <a:off x="2497761" y="3782782"/>
                <a:ext cx="320902" cy="385536"/>
              </a:xfrm>
              <a:custGeom>
                <a:avLst/>
                <a:gdLst>
                  <a:gd name="T0" fmla="*/ 56 w 283"/>
                  <a:gd name="T1" fmla="*/ 0 h 340"/>
                  <a:gd name="T2" fmla="*/ 28 w 283"/>
                  <a:gd name="T3" fmla="*/ 113 h 340"/>
                  <a:gd name="T4" fmla="*/ 28 w 283"/>
                  <a:gd name="T5" fmla="*/ 170 h 340"/>
                  <a:gd name="T6" fmla="*/ 0 w 283"/>
                  <a:gd name="T7" fmla="*/ 255 h 340"/>
                  <a:gd name="T8" fmla="*/ 28 w 283"/>
                  <a:gd name="T9" fmla="*/ 283 h 340"/>
                  <a:gd name="T10" fmla="*/ 28 w 283"/>
                  <a:gd name="T11" fmla="*/ 340 h 340"/>
                  <a:gd name="T12" fmla="*/ 170 w 283"/>
                  <a:gd name="T13" fmla="*/ 283 h 340"/>
                  <a:gd name="T14" fmla="*/ 283 w 283"/>
                  <a:gd name="T15" fmla="*/ 170 h 340"/>
                  <a:gd name="T16" fmla="*/ 227 w 283"/>
                  <a:gd name="T17" fmla="*/ 170 h 340"/>
                  <a:gd name="T18" fmla="*/ 198 w 283"/>
                  <a:gd name="T19" fmla="*/ 113 h 340"/>
                  <a:gd name="T20" fmla="*/ 227 w 283"/>
                  <a:gd name="T21" fmla="*/ 85 h 340"/>
                  <a:gd name="T22" fmla="*/ 198 w 283"/>
                  <a:gd name="T23" fmla="*/ 57 h 340"/>
                  <a:gd name="T24" fmla="*/ 142 w 283"/>
                  <a:gd name="T25" fmla="*/ 28 h 340"/>
                  <a:gd name="T26" fmla="*/ 113 w 283"/>
                  <a:gd name="T27" fmla="*/ 0 h 340"/>
                  <a:gd name="T28" fmla="*/ 56 w 283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340">
                    <a:moveTo>
                      <a:pt x="56" y="0"/>
                    </a:moveTo>
                    <a:lnTo>
                      <a:pt x="28" y="113"/>
                    </a:lnTo>
                    <a:lnTo>
                      <a:pt x="28" y="170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28" y="340"/>
                    </a:lnTo>
                    <a:lnTo>
                      <a:pt x="170" y="283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198" y="113"/>
                    </a:lnTo>
                    <a:lnTo>
                      <a:pt x="227" y="85"/>
                    </a:lnTo>
                    <a:lnTo>
                      <a:pt x="198" y="57"/>
                    </a:lnTo>
                    <a:lnTo>
                      <a:pt x="142" y="28"/>
                    </a:lnTo>
                    <a:lnTo>
                      <a:pt x="113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4" name="Freeform 118"/>
              <p:cNvSpPr>
                <a:spLocks/>
              </p:cNvSpPr>
              <p:nvPr/>
            </p:nvSpPr>
            <p:spPr bwMode="auto">
              <a:xfrm>
                <a:off x="2722279" y="3364362"/>
                <a:ext cx="739321" cy="932089"/>
              </a:xfrm>
              <a:custGeom>
                <a:avLst/>
                <a:gdLst>
                  <a:gd name="T0" fmla="*/ 539 w 652"/>
                  <a:gd name="T1" fmla="*/ 709 h 822"/>
                  <a:gd name="T2" fmla="*/ 567 w 652"/>
                  <a:gd name="T3" fmla="*/ 624 h 822"/>
                  <a:gd name="T4" fmla="*/ 624 w 652"/>
                  <a:gd name="T5" fmla="*/ 567 h 822"/>
                  <a:gd name="T6" fmla="*/ 596 w 652"/>
                  <a:gd name="T7" fmla="*/ 539 h 822"/>
                  <a:gd name="T8" fmla="*/ 596 w 652"/>
                  <a:gd name="T9" fmla="*/ 511 h 822"/>
                  <a:gd name="T10" fmla="*/ 539 w 652"/>
                  <a:gd name="T11" fmla="*/ 511 h 822"/>
                  <a:gd name="T12" fmla="*/ 539 w 652"/>
                  <a:gd name="T13" fmla="*/ 454 h 822"/>
                  <a:gd name="T14" fmla="*/ 624 w 652"/>
                  <a:gd name="T15" fmla="*/ 340 h 822"/>
                  <a:gd name="T16" fmla="*/ 596 w 652"/>
                  <a:gd name="T17" fmla="*/ 255 h 822"/>
                  <a:gd name="T18" fmla="*/ 652 w 652"/>
                  <a:gd name="T19" fmla="*/ 255 h 822"/>
                  <a:gd name="T20" fmla="*/ 652 w 652"/>
                  <a:gd name="T21" fmla="*/ 227 h 822"/>
                  <a:gd name="T22" fmla="*/ 624 w 652"/>
                  <a:gd name="T23" fmla="*/ 199 h 822"/>
                  <a:gd name="T24" fmla="*/ 596 w 652"/>
                  <a:gd name="T25" fmla="*/ 142 h 822"/>
                  <a:gd name="T26" fmla="*/ 567 w 652"/>
                  <a:gd name="T27" fmla="*/ 57 h 822"/>
                  <a:gd name="T28" fmla="*/ 511 w 652"/>
                  <a:gd name="T29" fmla="*/ 85 h 822"/>
                  <a:gd name="T30" fmla="*/ 539 w 652"/>
                  <a:gd name="T31" fmla="*/ 29 h 822"/>
                  <a:gd name="T32" fmla="*/ 482 w 652"/>
                  <a:gd name="T33" fmla="*/ 57 h 822"/>
                  <a:gd name="T34" fmla="*/ 425 w 652"/>
                  <a:gd name="T35" fmla="*/ 0 h 822"/>
                  <a:gd name="T36" fmla="*/ 425 w 652"/>
                  <a:gd name="T37" fmla="*/ 57 h 822"/>
                  <a:gd name="T38" fmla="*/ 397 w 652"/>
                  <a:gd name="T39" fmla="*/ 57 h 822"/>
                  <a:gd name="T40" fmla="*/ 397 w 652"/>
                  <a:gd name="T41" fmla="*/ 85 h 822"/>
                  <a:gd name="T42" fmla="*/ 340 w 652"/>
                  <a:gd name="T43" fmla="*/ 85 h 822"/>
                  <a:gd name="T44" fmla="*/ 340 w 652"/>
                  <a:gd name="T45" fmla="*/ 114 h 822"/>
                  <a:gd name="T46" fmla="*/ 369 w 652"/>
                  <a:gd name="T47" fmla="*/ 142 h 822"/>
                  <a:gd name="T48" fmla="*/ 369 w 652"/>
                  <a:gd name="T49" fmla="*/ 199 h 822"/>
                  <a:gd name="T50" fmla="*/ 312 w 652"/>
                  <a:gd name="T51" fmla="*/ 170 h 822"/>
                  <a:gd name="T52" fmla="*/ 312 w 652"/>
                  <a:gd name="T53" fmla="*/ 199 h 822"/>
                  <a:gd name="T54" fmla="*/ 284 w 652"/>
                  <a:gd name="T55" fmla="*/ 227 h 822"/>
                  <a:gd name="T56" fmla="*/ 199 w 652"/>
                  <a:gd name="T57" fmla="*/ 227 h 822"/>
                  <a:gd name="T58" fmla="*/ 199 w 652"/>
                  <a:gd name="T59" fmla="*/ 255 h 822"/>
                  <a:gd name="T60" fmla="*/ 227 w 652"/>
                  <a:gd name="T61" fmla="*/ 284 h 822"/>
                  <a:gd name="T62" fmla="*/ 199 w 652"/>
                  <a:gd name="T63" fmla="*/ 312 h 822"/>
                  <a:gd name="T64" fmla="*/ 199 w 652"/>
                  <a:gd name="T65" fmla="*/ 369 h 822"/>
                  <a:gd name="T66" fmla="*/ 142 w 652"/>
                  <a:gd name="T67" fmla="*/ 312 h 822"/>
                  <a:gd name="T68" fmla="*/ 57 w 652"/>
                  <a:gd name="T69" fmla="*/ 397 h 822"/>
                  <a:gd name="T70" fmla="*/ 0 w 652"/>
                  <a:gd name="T71" fmla="*/ 426 h 822"/>
                  <a:gd name="T72" fmla="*/ 29 w 652"/>
                  <a:gd name="T73" fmla="*/ 454 h 822"/>
                  <a:gd name="T74" fmla="*/ 0 w 652"/>
                  <a:gd name="T75" fmla="*/ 482 h 822"/>
                  <a:gd name="T76" fmla="*/ 29 w 652"/>
                  <a:gd name="T77" fmla="*/ 539 h 822"/>
                  <a:gd name="T78" fmla="*/ 57 w 652"/>
                  <a:gd name="T79" fmla="*/ 539 h 822"/>
                  <a:gd name="T80" fmla="*/ 85 w 652"/>
                  <a:gd name="T81" fmla="*/ 539 h 822"/>
                  <a:gd name="T82" fmla="*/ 142 w 652"/>
                  <a:gd name="T83" fmla="*/ 482 h 822"/>
                  <a:gd name="T84" fmla="*/ 142 w 652"/>
                  <a:gd name="T85" fmla="*/ 539 h 822"/>
                  <a:gd name="T86" fmla="*/ 170 w 652"/>
                  <a:gd name="T87" fmla="*/ 567 h 822"/>
                  <a:gd name="T88" fmla="*/ 114 w 652"/>
                  <a:gd name="T89" fmla="*/ 624 h 822"/>
                  <a:gd name="T90" fmla="*/ 85 w 652"/>
                  <a:gd name="T91" fmla="*/ 681 h 822"/>
                  <a:gd name="T92" fmla="*/ 29 w 652"/>
                  <a:gd name="T93" fmla="*/ 709 h 822"/>
                  <a:gd name="T94" fmla="*/ 57 w 652"/>
                  <a:gd name="T95" fmla="*/ 794 h 822"/>
                  <a:gd name="T96" fmla="*/ 85 w 652"/>
                  <a:gd name="T97" fmla="*/ 766 h 822"/>
                  <a:gd name="T98" fmla="*/ 114 w 652"/>
                  <a:gd name="T99" fmla="*/ 822 h 822"/>
                  <a:gd name="T100" fmla="*/ 170 w 652"/>
                  <a:gd name="T101" fmla="*/ 794 h 822"/>
                  <a:gd name="T102" fmla="*/ 170 w 652"/>
                  <a:gd name="T103" fmla="*/ 766 h 822"/>
                  <a:gd name="T104" fmla="*/ 199 w 652"/>
                  <a:gd name="T105" fmla="*/ 766 h 822"/>
                  <a:gd name="T106" fmla="*/ 312 w 652"/>
                  <a:gd name="T107" fmla="*/ 652 h 822"/>
                  <a:gd name="T108" fmla="*/ 340 w 652"/>
                  <a:gd name="T109" fmla="*/ 681 h 822"/>
                  <a:gd name="T110" fmla="*/ 312 w 652"/>
                  <a:gd name="T111" fmla="*/ 737 h 822"/>
                  <a:gd name="T112" fmla="*/ 312 w 652"/>
                  <a:gd name="T113" fmla="*/ 822 h 822"/>
                  <a:gd name="T114" fmla="*/ 454 w 652"/>
                  <a:gd name="T115" fmla="*/ 822 h 822"/>
                  <a:gd name="T116" fmla="*/ 567 w 652"/>
                  <a:gd name="T117" fmla="*/ 737 h 822"/>
                  <a:gd name="T118" fmla="*/ 539 w 652"/>
                  <a:gd name="T119" fmla="*/ 709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52" h="822">
                    <a:moveTo>
                      <a:pt x="539" y="709"/>
                    </a:moveTo>
                    <a:lnTo>
                      <a:pt x="567" y="624"/>
                    </a:lnTo>
                    <a:lnTo>
                      <a:pt x="624" y="567"/>
                    </a:lnTo>
                    <a:lnTo>
                      <a:pt x="596" y="539"/>
                    </a:lnTo>
                    <a:lnTo>
                      <a:pt x="596" y="511"/>
                    </a:lnTo>
                    <a:lnTo>
                      <a:pt x="539" y="511"/>
                    </a:lnTo>
                    <a:lnTo>
                      <a:pt x="539" y="454"/>
                    </a:lnTo>
                    <a:lnTo>
                      <a:pt x="624" y="340"/>
                    </a:lnTo>
                    <a:lnTo>
                      <a:pt x="596" y="255"/>
                    </a:lnTo>
                    <a:lnTo>
                      <a:pt x="652" y="255"/>
                    </a:lnTo>
                    <a:lnTo>
                      <a:pt x="652" y="227"/>
                    </a:lnTo>
                    <a:lnTo>
                      <a:pt x="624" y="199"/>
                    </a:lnTo>
                    <a:lnTo>
                      <a:pt x="596" y="142"/>
                    </a:lnTo>
                    <a:lnTo>
                      <a:pt x="567" y="57"/>
                    </a:lnTo>
                    <a:lnTo>
                      <a:pt x="511" y="85"/>
                    </a:lnTo>
                    <a:lnTo>
                      <a:pt x="539" y="29"/>
                    </a:lnTo>
                    <a:lnTo>
                      <a:pt x="482" y="57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397" y="57"/>
                    </a:lnTo>
                    <a:lnTo>
                      <a:pt x="397" y="85"/>
                    </a:lnTo>
                    <a:lnTo>
                      <a:pt x="340" y="85"/>
                    </a:lnTo>
                    <a:lnTo>
                      <a:pt x="340" y="114"/>
                    </a:lnTo>
                    <a:lnTo>
                      <a:pt x="369" y="142"/>
                    </a:lnTo>
                    <a:lnTo>
                      <a:pt x="369" y="199"/>
                    </a:lnTo>
                    <a:lnTo>
                      <a:pt x="312" y="170"/>
                    </a:lnTo>
                    <a:lnTo>
                      <a:pt x="312" y="199"/>
                    </a:lnTo>
                    <a:lnTo>
                      <a:pt x="284" y="227"/>
                    </a:lnTo>
                    <a:lnTo>
                      <a:pt x="199" y="227"/>
                    </a:lnTo>
                    <a:lnTo>
                      <a:pt x="199" y="255"/>
                    </a:lnTo>
                    <a:lnTo>
                      <a:pt x="227" y="284"/>
                    </a:lnTo>
                    <a:lnTo>
                      <a:pt x="199" y="312"/>
                    </a:lnTo>
                    <a:lnTo>
                      <a:pt x="199" y="369"/>
                    </a:lnTo>
                    <a:lnTo>
                      <a:pt x="142" y="312"/>
                    </a:lnTo>
                    <a:lnTo>
                      <a:pt x="57" y="397"/>
                    </a:lnTo>
                    <a:lnTo>
                      <a:pt x="0" y="426"/>
                    </a:lnTo>
                    <a:lnTo>
                      <a:pt x="29" y="454"/>
                    </a:lnTo>
                    <a:lnTo>
                      <a:pt x="0" y="482"/>
                    </a:lnTo>
                    <a:lnTo>
                      <a:pt x="29" y="539"/>
                    </a:lnTo>
                    <a:lnTo>
                      <a:pt x="57" y="539"/>
                    </a:lnTo>
                    <a:lnTo>
                      <a:pt x="85" y="539"/>
                    </a:lnTo>
                    <a:lnTo>
                      <a:pt x="142" y="482"/>
                    </a:lnTo>
                    <a:lnTo>
                      <a:pt x="142" y="539"/>
                    </a:lnTo>
                    <a:lnTo>
                      <a:pt x="170" y="567"/>
                    </a:lnTo>
                    <a:lnTo>
                      <a:pt x="114" y="624"/>
                    </a:lnTo>
                    <a:lnTo>
                      <a:pt x="85" y="681"/>
                    </a:lnTo>
                    <a:lnTo>
                      <a:pt x="29" y="709"/>
                    </a:lnTo>
                    <a:lnTo>
                      <a:pt x="57" y="794"/>
                    </a:lnTo>
                    <a:lnTo>
                      <a:pt x="85" y="766"/>
                    </a:lnTo>
                    <a:lnTo>
                      <a:pt x="114" y="822"/>
                    </a:lnTo>
                    <a:lnTo>
                      <a:pt x="170" y="794"/>
                    </a:lnTo>
                    <a:lnTo>
                      <a:pt x="170" y="766"/>
                    </a:lnTo>
                    <a:lnTo>
                      <a:pt x="199" y="766"/>
                    </a:lnTo>
                    <a:lnTo>
                      <a:pt x="312" y="652"/>
                    </a:lnTo>
                    <a:lnTo>
                      <a:pt x="340" y="681"/>
                    </a:lnTo>
                    <a:lnTo>
                      <a:pt x="312" y="737"/>
                    </a:lnTo>
                    <a:lnTo>
                      <a:pt x="312" y="822"/>
                    </a:lnTo>
                    <a:lnTo>
                      <a:pt x="454" y="822"/>
                    </a:lnTo>
                    <a:lnTo>
                      <a:pt x="567" y="737"/>
                    </a:lnTo>
                    <a:lnTo>
                      <a:pt x="539" y="70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5" name="Freeform 119"/>
              <p:cNvSpPr>
                <a:spLocks/>
              </p:cNvSpPr>
              <p:nvPr/>
            </p:nvSpPr>
            <p:spPr bwMode="auto">
              <a:xfrm>
                <a:off x="1951207" y="888996"/>
                <a:ext cx="900339" cy="611188"/>
              </a:xfrm>
              <a:custGeom>
                <a:avLst/>
                <a:gdLst>
                  <a:gd name="T0" fmla="*/ 283 w 794"/>
                  <a:gd name="T1" fmla="*/ 511 h 539"/>
                  <a:gd name="T2" fmla="*/ 198 w 794"/>
                  <a:gd name="T3" fmla="*/ 511 h 539"/>
                  <a:gd name="T4" fmla="*/ 170 w 794"/>
                  <a:gd name="T5" fmla="*/ 482 h 539"/>
                  <a:gd name="T6" fmla="*/ 113 w 794"/>
                  <a:gd name="T7" fmla="*/ 539 h 539"/>
                  <a:gd name="T8" fmla="*/ 85 w 794"/>
                  <a:gd name="T9" fmla="*/ 539 h 539"/>
                  <a:gd name="T10" fmla="*/ 85 w 794"/>
                  <a:gd name="T11" fmla="*/ 511 h 539"/>
                  <a:gd name="T12" fmla="*/ 0 w 794"/>
                  <a:gd name="T13" fmla="*/ 482 h 539"/>
                  <a:gd name="T14" fmla="*/ 28 w 794"/>
                  <a:gd name="T15" fmla="*/ 426 h 539"/>
                  <a:gd name="T16" fmla="*/ 28 w 794"/>
                  <a:gd name="T17" fmla="*/ 341 h 539"/>
                  <a:gd name="T18" fmla="*/ 0 w 794"/>
                  <a:gd name="T19" fmla="*/ 312 h 539"/>
                  <a:gd name="T20" fmla="*/ 28 w 794"/>
                  <a:gd name="T21" fmla="*/ 256 h 539"/>
                  <a:gd name="T22" fmla="*/ 0 w 794"/>
                  <a:gd name="T23" fmla="*/ 227 h 539"/>
                  <a:gd name="T24" fmla="*/ 57 w 794"/>
                  <a:gd name="T25" fmla="*/ 199 h 539"/>
                  <a:gd name="T26" fmla="*/ 142 w 794"/>
                  <a:gd name="T27" fmla="*/ 142 h 539"/>
                  <a:gd name="T28" fmla="*/ 170 w 794"/>
                  <a:gd name="T29" fmla="*/ 85 h 539"/>
                  <a:gd name="T30" fmla="*/ 170 w 794"/>
                  <a:gd name="T31" fmla="*/ 114 h 539"/>
                  <a:gd name="T32" fmla="*/ 227 w 794"/>
                  <a:gd name="T33" fmla="*/ 114 h 539"/>
                  <a:gd name="T34" fmla="*/ 283 w 794"/>
                  <a:gd name="T35" fmla="*/ 142 h 539"/>
                  <a:gd name="T36" fmla="*/ 312 w 794"/>
                  <a:gd name="T37" fmla="*/ 85 h 539"/>
                  <a:gd name="T38" fmla="*/ 368 w 794"/>
                  <a:gd name="T39" fmla="*/ 85 h 539"/>
                  <a:gd name="T40" fmla="*/ 340 w 794"/>
                  <a:gd name="T41" fmla="*/ 142 h 539"/>
                  <a:gd name="T42" fmla="*/ 453 w 794"/>
                  <a:gd name="T43" fmla="*/ 142 h 539"/>
                  <a:gd name="T44" fmla="*/ 482 w 794"/>
                  <a:gd name="T45" fmla="*/ 85 h 539"/>
                  <a:gd name="T46" fmla="*/ 567 w 794"/>
                  <a:gd name="T47" fmla="*/ 85 h 539"/>
                  <a:gd name="T48" fmla="*/ 595 w 794"/>
                  <a:gd name="T49" fmla="*/ 29 h 539"/>
                  <a:gd name="T50" fmla="*/ 680 w 794"/>
                  <a:gd name="T51" fmla="*/ 57 h 539"/>
                  <a:gd name="T52" fmla="*/ 709 w 794"/>
                  <a:gd name="T53" fmla="*/ 0 h 539"/>
                  <a:gd name="T54" fmla="*/ 794 w 794"/>
                  <a:gd name="T55" fmla="*/ 29 h 539"/>
                  <a:gd name="T56" fmla="*/ 765 w 794"/>
                  <a:gd name="T57" fmla="*/ 85 h 539"/>
                  <a:gd name="T58" fmla="*/ 737 w 794"/>
                  <a:gd name="T59" fmla="*/ 199 h 539"/>
                  <a:gd name="T60" fmla="*/ 709 w 794"/>
                  <a:gd name="T61" fmla="*/ 199 h 539"/>
                  <a:gd name="T62" fmla="*/ 709 w 794"/>
                  <a:gd name="T63" fmla="*/ 312 h 539"/>
                  <a:gd name="T64" fmla="*/ 680 w 794"/>
                  <a:gd name="T65" fmla="*/ 341 h 539"/>
                  <a:gd name="T66" fmla="*/ 567 w 794"/>
                  <a:gd name="T67" fmla="*/ 369 h 539"/>
                  <a:gd name="T68" fmla="*/ 538 w 794"/>
                  <a:gd name="T69" fmla="*/ 341 h 539"/>
                  <a:gd name="T70" fmla="*/ 453 w 794"/>
                  <a:gd name="T71" fmla="*/ 341 h 539"/>
                  <a:gd name="T72" fmla="*/ 397 w 794"/>
                  <a:gd name="T73" fmla="*/ 369 h 539"/>
                  <a:gd name="T74" fmla="*/ 340 w 794"/>
                  <a:gd name="T75" fmla="*/ 341 h 539"/>
                  <a:gd name="T76" fmla="*/ 312 w 794"/>
                  <a:gd name="T77" fmla="*/ 341 h 539"/>
                  <a:gd name="T78" fmla="*/ 340 w 794"/>
                  <a:gd name="T79" fmla="*/ 397 h 539"/>
                  <a:gd name="T80" fmla="*/ 283 w 794"/>
                  <a:gd name="T81" fmla="*/ 426 h 539"/>
                  <a:gd name="T82" fmla="*/ 255 w 794"/>
                  <a:gd name="T83" fmla="*/ 426 h 539"/>
                  <a:gd name="T84" fmla="*/ 283 w 794"/>
                  <a:gd name="T85" fmla="*/ 511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794" h="539">
                    <a:moveTo>
                      <a:pt x="283" y="511"/>
                    </a:moveTo>
                    <a:lnTo>
                      <a:pt x="198" y="511"/>
                    </a:lnTo>
                    <a:lnTo>
                      <a:pt x="170" y="482"/>
                    </a:lnTo>
                    <a:lnTo>
                      <a:pt x="113" y="539"/>
                    </a:lnTo>
                    <a:lnTo>
                      <a:pt x="85" y="539"/>
                    </a:lnTo>
                    <a:lnTo>
                      <a:pt x="85" y="511"/>
                    </a:lnTo>
                    <a:lnTo>
                      <a:pt x="0" y="482"/>
                    </a:lnTo>
                    <a:lnTo>
                      <a:pt x="28" y="426"/>
                    </a:lnTo>
                    <a:lnTo>
                      <a:pt x="28" y="341"/>
                    </a:lnTo>
                    <a:lnTo>
                      <a:pt x="0" y="312"/>
                    </a:lnTo>
                    <a:lnTo>
                      <a:pt x="28" y="256"/>
                    </a:lnTo>
                    <a:lnTo>
                      <a:pt x="0" y="227"/>
                    </a:lnTo>
                    <a:lnTo>
                      <a:pt x="57" y="199"/>
                    </a:lnTo>
                    <a:lnTo>
                      <a:pt x="142" y="142"/>
                    </a:lnTo>
                    <a:lnTo>
                      <a:pt x="170" y="85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83" y="142"/>
                    </a:lnTo>
                    <a:lnTo>
                      <a:pt x="312" y="85"/>
                    </a:lnTo>
                    <a:lnTo>
                      <a:pt x="368" y="85"/>
                    </a:lnTo>
                    <a:lnTo>
                      <a:pt x="340" y="142"/>
                    </a:lnTo>
                    <a:lnTo>
                      <a:pt x="453" y="142"/>
                    </a:lnTo>
                    <a:lnTo>
                      <a:pt x="482" y="85"/>
                    </a:lnTo>
                    <a:lnTo>
                      <a:pt x="567" y="85"/>
                    </a:lnTo>
                    <a:lnTo>
                      <a:pt x="595" y="29"/>
                    </a:lnTo>
                    <a:lnTo>
                      <a:pt x="680" y="57"/>
                    </a:lnTo>
                    <a:lnTo>
                      <a:pt x="709" y="0"/>
                    </a:lnTo>
                    <a:lnTo>
                      <a:pt x="794" y="29"/>
                    </a:lnTo>
                    <a:lnTo>
                      <a:pt x="765" y="85"/>
                    </a:lnTo>
                    <a:lnTo>
                      <a:pt x="737" y="199"/>
                    </a:lnTo>
                    <a:lnTo>
                      <a:pt x="709" y="199"/>
                    </a:lnTo>
                    <a:lnTo>
                      <a:pt x="709" y="312"/>
                    </a:lnTo>
                    <a:lnTo>
                      <a:pt x="680" y="341"/>
                    </a:lnTo>
                    <a:lnTo>
                      <a:pt x="567" y="369"/>
                    </a:lnTo>
                    <a:lnTo>
                      <a:pt x="538" y="341"/>
                    </a:lnTo>
                    <a:lnTo>
                      <a:pt x="453" y="341"/>
                    </a:lnTo>
                    <a:lnTo>
                      <a:pt x="397" y="369"/>
                    </a:lnTo>
                    <a:lnTo>
                      <a:pt x="340" y="341"/>
                    </a:lnTo>
                    <a:lnTo>
                      <a:pt x="312" y="341"/>
                    </a:lnTo>
                    <a:lnTo>
                      <a:pt x="340" y="397"/>
                    </a:lnTo>
                    <a:lnTo>
                      <a:pt x="283" y="426"/>
                    </a:lnTo>
                    <a:lnTo>
                      <a:pt x="255" y="426"/>
                    </a:lnTo>
                    <a:lnTo>
                      <a:pt x="283" y="511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6" name="Freeform 123"/>
              <p:cNvSpPr>
                <a:spLocks/>
              </p:cNvSpPr>
              <p:nvPr/>
            </p:nvSpPr>
            <p:spPr bwMode="auto">
              <a:xfrm>
                <a:off x="1693805" y="1435549"/>
                <a:ext cx="418420" cy="289152"/>
              </a:xfrm>
              <a:custGeom>
                <a:avLst/>
                <a:gdLst>
                  <a:gd name="T0" fmla="*/ 312 w 369"/>
                  <a:gd name="T1" fmla="*/ 199 h 255"/>
                  <a:gd name="T2" fmla="*/ 198 w 369"/>
                  <a:gd name="T3" fmla="*/ 255 h 255"/>
                  <a:gd name="T4" fmla="*/ 170 w 369"/>
                  <a:gd name="T5" fmla="*/ 227 h 255"/>
                  <a:gd name="T6" fmla="*/ 142 w 369"/>
                  <a:gd name="T7" fmla="*/ 255 h 255"/>
                  <a:gd name="T8" fmla="*/ 85 w 369"/>
                  <a:gd name="T9" fmla="*/ 227 h 255"/>
                  <a:gd name="T10" fmla="*/ 57 w 369"/>
                  <a:gd name="T11" fmla="*/ 170 h 255"/>
                  <a:gd name="T12" fmla="*/ 28 w 369"/>
                  <a:gd name="T13" fmla="*/ 170 h 255"/>
                  <a:gd name="T14" fmla="*/ 0 w 369"/>
                  <a:gd name="T15" fmla="*/ 142 h 255"/>
                  <a:gd name="T16" fmla="*/ 0 w 369"/>
                  <a:gd name="T17" fmla="*/ 114 h 255"/>
                  <a:gd name="T18" fmla="*/ 28 w 369"/>
                  <a:gd name="T19" fmla="*/ 85 h 255"/>
                  <a:gd name="T20" fmla="*/ 0 w 369"/>
                  <a:gd name="T21" fmla="*/ 29 h 255"/>
                  <a:gd name="T22" fmla="*/ 57 w 369"/>
                  <a:gd name="T23" fmla="*/ 0 h 255"/>
                  <a:gd name="T24" fmla="*/ 113 w 369"/>
                  <a:gd name="T25" fmla="*/ 0 h 255"/>
                  <a:gd name="T26" fmla="*/ 170 w 369"/>
                  <a:gd name="T27" fmla="*/ 57 h 255"/>
                  <a:gd name="T28" fmla="*/ 227 w 369"/>
                  <a:gd name="T29" fmla="*/ 0 h 255"/>
                  <a:gd name="T30" fmla="*/ 312 w 369"/>
                  <a:gd name="T31" fmla="*/ 29 h 255"/>
                  <a:gd name="T32" fmla="*/ 312 w 369"/>
                  <a:gd name="T33" fmla="*/ 57 h 255"/>
                  <a:gd name="T34" fmla="*/ 340 w 369"/>
                  <a:gd name="T35" fmla="*/ 57 h 255"/>
                  <a:gd name="T36" fmla="*/ 369 w 369"/>
                  <a:gd name="T37" fmla="*/ 57 h 255"/>
                  <a:gd name="T38" fmla="*/ 340 w 369"/>
                  <a:gd name="T39" fmla="*/ 85 h 255"/>
                  <a:gd name="T40" fmla="*/ 369 w 369"/>
                  <a:gd name="T41" fmla="*/ 114 h 255"/>
                  <a:gd name="T42" fmla="*/ 340 w 369"/>
                  <a:gd name="T43" fmla="*/ 170 h 255"/>
                  <a:gd name="T44" fmla="*/ 312 w 369"/>
                  <a:gd name="T45" fmla="*/ 199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255">
                    <a:moveTo>
                      <a:pt x="312" y="199"/>
                    </a:moveTo>
                    <a:lnTo>
                      <a:pt x="198" y="255"/>
                    </a:lnTo>
                    <a:lnTo>
                      <a:pt x="170" y="227"/>
                    </a:lnTo>
                    <a:lnTo>
                      <a:pt x="142" y="255"/>
                    </a:lnTo>
                    <a:lnTo>
                      <a:pt x="85" y="227"/>
                    </a:lnTo>
                    <a:lnTo>
                      <a:pt x="57" y="170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0" y="114"/>
                    </a:lnTo>
                    <a:lnTo>
                      <a:pt x="28" y="85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70" y="57"/>
                    </a:lnTo>
                    <a:lnTo>
                      <a:pt x="227" y="0"/>
                    </a:lnTo>
                    <a:lnTo>
                      <a:pt x="312" y="29"/>
                    </a:lnTo>
                    <a:lnTo>
                      <a:pt x="312" y="57"/>
                    </a:lnTo>
                    <a:lnTo>
                      <a:pt x="340" y="57"/>
                    </a:lnTo>
                    <a:lnTo>
                      <a:pt x="369" y="57"/>
                    </a:lnTo>
                    <a:lnTo>
                      <a:pt x="340" y="85"/>
                    </a:lnTo>
                    <a:lnTo>
                      <a:pt x="369" y="114"/>
                    </a:lnTo>
                    <a:lnTo>
                      <a:pt x="340" y="170"/>
                    </a:lnTo>
                    <a:lnTo>
                      <a:pt x="312" y="19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7" name="Freeform 126"/>
              <p:cNvSpPr>
                <a:spLocks/>
              </p:cNvSpPr>
              <p:nvPr/>
            </p:nvSpPr>
            <p:spPr bwMode="auto">
              <a:xfrm>
                <a:off x="1565672" y="1531933"/>
                <a:ext cx="352652" cy="546554"/>
              </a:xfrm>
              <a:custGeom>
                <a:avLst/>
                <a:gdLst>
                  <a:gd name="T0" fmla="*/ 141 w 311"/>
                  <a:gd name="T1" fmla="*/ 0 h 482"/>
                  <a:gd name="T2" fmla="*/ 85 w 311"/>
                  <a:gd name="T3" fmla="*/ 0 h 482"/>
                  <a:gd name="T4" fmla="*/ 28 w 311"/>
                  <a:gd name="T5" fmla="*/ 85 h 482"/>
                  <a:gd name="T6" fmla="*/ 56 w 311"/>
                  <a:gd name="T7" fmla="*/ 114 h 482"/>
                  <a:gd name="T8" fmla="*/ 113 w 311"/>
                  <a:gd name="T9" fmla="*/ 142 h 482"/>
                  <a:gd name="T10" fmla="*/ 56 w 311"/>
                  <a:gd name="T11" fmla="*/ 142 h 482"/>
                  <a:gd name="T12" fmla="*/ 85 w 311"/>
                  <a:gd name="T13" fmla="*/ 199 h 482"/>
                  <a:gd name="T14" fmla="*/ 0 w 311"/>
                  <a:gd name="T15" fmla="*/ 199 h 482"/>
                  <a:gd name="T16" fmla="*/ 28 w 311"/>
                  <a:gd name="T17" fmla="*/ 256 h 482"/>
                  <a:gd name="T18" fmla="*/ 0 w 311"/>
                  <a:gd name="T19" fmla="*/ 312 h 482"/>
                  <a:gd name="T20" fmla="*/ 85 w 311"/>
                  <a:gd name="T21" fmla="*/ 312 h 482"/>
                  <a:gd name="T22" fmla="*/ 85 w 311"/>
                  <a:gd name="T23" fmla="*/ 369 h 482"/>
                  <a:gd name="T24" fmla="*/ 113 w 311"/>
                  <a:gd name="T25" fmla="*/ 397 h 482"/>
                  <a:gd name="T26" fmla="*/ 141 w 311"/>
                  <a:gd name="T27" fmla="*/ 482 h 482"/>
                  <a:gd name="T28" fmla="*/ 198 w 311"/>
                  <a:gd name="T29" fmla="*/ 426 h 482"/>
                  <a:gd name="T30" fmla="*/ 255 w 311"/>
                  <a:gd name="T31" fmla="*/ 426 h 482"/>
                  <a:gd name="T32" fmla="*/ 311 w 311"/>
                  <a:gd name="T33" fmla="*/ 312 h 482"/>
                  <a:gd name="T34" fmla="*/ 198 w 311"/>
                  <a:gd name="T35" fmla="*/ 312 h 482"/>
                  <a:gd name="T36" fmla="*/ 226 w 311"/>
                  <a:gd name="T37" fmla="*/ 256 h 482"/>
                  <a:gd name="T38" fmla="*/ 198 w 311"/>
                  <a:gd name="T39" fmla="*/ 199 h 482"/>
                  <a:gd name="T40" fmla="*/ 198 w 311"/>
                  <a:gd name="T41" fmla="*/ 142 h 482"/>
                  <a:gd name="T42" fmla="*/ 170 w 311"/>
                  <a:gd name="T43" fmla="*/ 85 h 482"/>
                  <a:gd name="T44" fmla="*/ 141 w 311"/>
                  <a:gd name="T45" fmla="*/ 85 h 482"/>
                  <a:gd name="T46" fmla="*/ 113 w 311"/>
                  <a:gd name="T47" fmla="*/ 57 h 482"/>
                  <a:gd name="T48" fmla="*/ 113 w 311"/>
                  <a:gd name="T49" fmla="*/ 29 h 482"/>
                  <a:gd name="T50" fmla="*/ 141 w 311"/>
                  <a:gd name="T51" fmla="*/ 0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11" h="482">
                    <a:moveTo>
                      <a:pt x="141" y="0"/>
                    </a:moveTo>
                    <a:lnTo>
                      <a:pt x="85" y="0"/>
                    </a:lnTo>
                    <a:lnTo>
                      <a:pt x="28" y="85"/>
                    </a:lnTo>
                    <a:lnTo>
                      <a:pt x="56" y="114"/>
                    </a:lnTo>
                    <a:lnTo>
                      <a:pt x="113" y="142"/>
                    </a:lnTo>
                    <a:lnTo>
                      <a:pt x="56" y="142"/>
                    </a:lnTo>
                    <a:lnTo>
                      <a:pt x="85" y="199"/>
                    </a:lnTo>
                    <a:lnTo>
                      <a:pt x="0" y="199"/>
                    </a:lnTo>
                    <a:lnTo>
                      <a:pt x="28" y="256"/>
                    </a:lnTo>
                    <a:lnTo>
                      <a:pt x="0" y="312"/>
                    </a:lnTo>
                    <a:lnTo>
                      <a:pt x="85" y="312"/>
                    </a:lnTo>
                    <a:lnTo>
                      <a:pt x="85" y="369"/>
                    </a:lnTo>
                    <a:lnTo>
                      <a:pt x="113" y="397"/>
                    </a:lnTo>
                    <a:lnTo>
                      <a:pt x="141" y="482"/>
                    </a:lnTo>
                    <a:lnTo>
                      <a:pt x="198" y="426"/>
                    </a:lnTo>
                    <a:lnTo>
                      <a:pt x="255" y="426"/>
                    </a:lnTo>
                    <a:lnTo>
                      <a:pt x="311" y="312"/>
                    </a:lnTo>
                    <a:lnTo>
                      <a:pt x="198" y="312"/>
                    </a:lnTo>
                    <a:lnTo>
                      <a:pt x="226" y="256"/>
                    </a:lnTo>
                    <a:lnTo>
                      <a:pt x="198" y="199"/>
                    </a:lnTo>
                    <a:lnTo>
                      <a:pt x="198" y="142"/>
                    </a:lnTo>
                    <a:lnTo>
                      <a:pt x="170" y="85"/>
                    </a:lnTo>
                    <a:lnTo>
                      <a:pt x="141" y="85"/>
                    </a:lnTo>
                    <a:lnTo>
                      <a:pt x="113" y="57"/>
                    </a:lnTo>
                    <a:lnTo>
                      <a:pt x="113" y="29"/>
                    </a:lnTo>
                    <a:lnTo>
                      <a:pt x="141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8" name="Freeform 127"/>
              <p:cNvSpPr>
                <a:spLocks/>
              </p:cNvSpPr>
              <p:nvPr/>
            </p:nvSpPr>
            <p:spPr bwMode="auto">
              <a:xfrm>
                <a:off x="1693805" y="1146397"/>
                <a:ext cx="289152" cy="353786"/>
              </a:xfrm>
              <a:custGeom>
                <a:avLst/>
                <a:gdLst>
                  <a:gd name="T0" fmla="*/ 170 w 255"/>
                  <a:gd name="T1" fmla="*/ 312 h 312"/>
                  <a:gd name="T2" fmla="*/ 113 w 255"/>
                  <a:gd name="T3" fmla="*/ 255 h 312"/>
                  <a:gd name="T4" fmla="*/ 57 w 255"/>
                  <a:gd name="T5" fmla="*/ 255 h 312"/>
                  <a:gd name="T6" fmla="*/ 0 w 255"/>
                  <a:gd name="T7" fmla="*/ 199 h 312"/>
                  <a:gd name="T8" fmla="*/ 28 w 255"/>
                  <a:gd name="T9" fmla="*/ 199 h 312"/>
                  <a:gd name="T10" fmla="*/ 28 w 255"/>
                  <a:gd name="T11" fmla="*/ 170 h 312"/>
                  <a:gd name="T12" fmla="*/ 113 w 255"/>
                  <a:gd name="T13" fmla="*/ 142 h 312"/>
                  <a:gd name="T14" fmla="*/ 113 w 255"/>
                  <a:gd name="T15" fmla="*/ 85 h 312"/>
                  <a:gd name="T16" fmla="*/ 198 w 255"/>
                  <a:gd name="T17" fmla="*/ 0 h 312"/>
                  <a:gd name="T18" fmla="*/ 255 w 255"/>
                  <a:gd name="T19" fmla="*/ 29 h 312"/>
                  <a:gd name="T20" fmla="*/ 227 w 255"/>
                  <a:gd name="T21" fmla="*/ 85 h 312"/>
                  <a:gd name="T22" fmla="*/ 255 w 255"/>
                  <a:gd name="T23" fmla="*/ 114 h 312"/>
                  <a:gd name="T24" fmla="*/ 255 w 255"/>
                  <a:gd name="T25" fmla="*/ 199 h 312"/>
                  <a:gd name="T26" fmla="*/ 227 w 255"/>
                  <a:gd name="T27" fmla="*/ 255 h 312"/>
                  <a:gd name="T28" fmla="*/ 170 w 255"/>
                  <a:gd name="T2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55" h="312">
                    <a:moveTo>
                      <a:pt x="170" y="312"/>
                    </a:moveTo>
                    <a:lnTo>
                      <a:pt x="113" y="255"/>
                    </a:lnTo>
                    <a:lnTo>
                      <a:pt x="57" y="255"/>
                    </a:lnTo>
                    <a:lnTo>
                      <a:pt x="0" y="199"/>
                    </a:lnTo>
                    <a:lnTo>
                      <a:pt x="28" y="199"/>
                    </a:lnTo>
                    <a:lnTo>
                      <a:pt x="28" y="170"/>
                    </a:lnTo>
                    <a:lnTo>
                      <a:pt x="113" y="142"/>
                    </a:lnTo>
                    <a:lnTo>
                      <a:pt x="113" y="85"/>
                    </a:lnTo>
                    <a:lnTo>
                      <a:pt x="198" y="0"/>
                    </a:lnTo>
                    <a:lnTo>
                      <a:pt x="255" y="29"/>
                    </a:lnTo>
                    <a:lnTo>
                      <a:pt x="227" y="85"/>
                    </a:lnTo>
                    <a:lnTo>
                      <a:pt x="255" y="114"/>
                    </a:lnTo>
                    <a:lnTo>
                      <a:pt x="255" y="199"/>
                    </a:lnTo>
                    <a:lnTo>
                      <a:pt x="227" y="255"/>
                    </a:lnTo>
                    <a:lnTo>
                      <a:pt x="170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09" name="Freeform 128"/>
              <p:cNvSpPr>
                <a:spLocks/>
              </p:cNvSpPr>
              <p:nvPr/>
            </p:nvSpPr>
            <p:spPr bwMode="auto">
              <a:xfrm>
                <a:off x="1629172" y="568094"/>
                <a:ext cx="418420" cy="611188"/>
              </a:xfrm>
              <a:custGeom>
                <a:avLst/>
                <a:gdLst>
                  <a:gd name="T0" fmla="*/ 255 w 369"/>
                  <a:gd name="T1" fmla="*/ 510 h 539"/>
                  <a:gd name="T2" fmla="*/ 312 w 369"/>
                  <a:gd name="T3" fmla="*/ 539 h 539"/>
                  <a:gd name="T4" fmla="*/ 284 w 369"/>
                  <a:gd name="T5" fmla="*/ 510 h 539"/>
                  <a:gd name="T6" fmla="*/ 341 w 369"/>
                  <a:gd name="T7" fmla="*/ 482 h 539"/>
                  <a:gd name="T8" fmla="*/ 284 w 369"/>
                  <a:gd name="T9" fmla="*/ 482 h 539"/>
                  <a:gd name="T10" fmla="*/ 284 w 369"/>
                  <a:gd name="T11" fmla="*/ 453 h 539"/>
                  <a:gd name="T12" fmla="*/ 284 w 369"/>
                  <a:gd name="T13" fmla="*/ 397 h 539"/>
                  <a:gd name="T14" fmla="*/ 312 w 369"/>
                  <a:gd name="T15" fmla="*/ 397 h 539"/>
                  <a:gd name="T16" fmla="*/ 341 w 369"/>
                  <a:gd name="T17" fmla="*/ 340 h 539"/>
                  <a:gd name="T18" fmla="*/ 369 w 369"/>
                  <a:gd name="T19" fmla="*/ 255 h 539"/>
                  <a:gd name="T20" fmla="*/ 341 w 369"/>
                  <a:gd name="T21" fmla="*/ 227 h 539"/>
                  <a:gd name="T22" fmla="*/ 369 w 369"/>
                  <a:gd name="T23" fmla="*/ 198 h 539"/>
                  <a:gd name="T24" fmla="*/ 312 w 369"/>
                  <a:gd name="T25" fmla="*/ 170 h 539"/>
                  <a:gd name="T26" fmla="*/ 369 w 369"/>
                  <a:gd name="T27" fmla="*/ 142 h 539"/>
                  <a:gd name="T28" fmla="*/ 369 w 369"/>
                  <a:gd name="T29" fmla="*/ 57 h 539"/>
                  <a:gd name="T30" fmla="*/ 341 w 369"/>
                  <a:gd name="T31" fmla="*/ 0 h 539"/>
                  <a:gd name="T32" fmla="*/ 170 w 369"/>
                  <a:gd name="T33" fmla="*/ 28 h 539"/>
                  <a:gd name="T34" fmla="*/ 142 w 369"/>
                  <a:gd name="T35" fmla="*/ 85 h 539"/>
                  <a:gd name="T36" fmla="*/ 0 w 369"/>
                  <a:gd name="T37" fmla="*/ 142 h 539"/>
                  <a:gd name="T38" fmla="*/ 29 w 369"/>
                  <a:gd name="T39" fmla="*/ 198 h 539"/>
                  <a:gd name="T40" fmla="*/ 29 w 369"/>
                  <a:gd name="T41" fmla="*/ 227 h 539"/>
                  <a:gd name="T42" fmla="*/ 57 w 369"/>
                  <a:gd name="T43" fmla="*/ 227 h 539"/>
                  <a:gd name="T44" fmla="*/ 57 w 369"/>
                  <a:gd name="T45" fmla="*/ 283 h 539"/>
                  <a:gd name="T46" fmla="*/ 85 w 369"/>
                  <a:gd name="T47" fmla="*/ 312 h 539"/>
                  <a:gd name="T48" fmla="*/ 57 w 369"/>
                  <a:gd name="T49" fmla="*/ 340 h 539"/>
                  <a:gd name="T50" fmla="*/ 114 w 369"/>
                  <a:gd name="T51" fmla="*/ 340 h 539"/>
                  <a:gd name="T52" fmla="*/ 142 w 369"/>
                  <a:gd name="T53" fmla="*/ 397 h 539"/>
                  <a:gd name="T54" fmla="*/ 142 w 369"/>
                  <a:gd name="T55" fmla="*/ 425 h 539"/>
                  <a:gd name="T56" fmla="*/ 170 w 369"/>
                  <a:gd name="T57" fmla="*/ 425 h 539"/>
                  <a:gd name="T58" fmla="*/ 170 w 369"/>
                  <a:gd name="T59" fmla="*/ 453 h 539"/>
                  <a:gd name="T60" fmla="*/ 199 w 369"/>
                  <a:gd name="T61" fmla="*/ 453 h 539"/>
                  <a:gd name="T62" fmla="*/ 227 w 369"/>
                  <a:gd name="T63" fmla="*/ 510 h 539"/>
                  <a:gd name="T64" fmla="*/ 255 w 369"/>
                  <a:gd name="T65" fmla="*/ 51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9" h="539">
                    <a:moveTo>
                      <a:pt x="255" y="510"/>
                    </a:moveTo>
                    <a:lnTo>
                      <a:pt x="312" y="539"/>
                    </a:lnTo>
                    <a:lnTo>
                      <a:pt x="284" y="510"/>
                    </a:lnTo>
                    <a:lnTo>
                      <a:pt x="341" y="482"/>
                    </a:lnTo>
                    <a:lnTo>
                      <a:pt x="284" y="482"/>
                    </a:lnTo>
                    <a:lnTo>
                      <a:pt x="284" y="453"/>
                    </a:lnTo>
                    <a:lnTo>
                      <a:pt x="284" y="397"/>
                    </a:lnTo>
                    <a:lnTo>
                      <a:pt x="312" y="397"/>
                    </a:lnTo>
                    <a:lnTo>
                      <a:pt x="341" y="340"/>
                    </a:lnTo>
                    <a:lnTo>
                      <a:pt x="369" y="255"/>
                    </a:lnTo>
                    <a:lnTo>
                      <a:pt x="341" y="227"/>
                    </a:lnTo>
                    <a:lnTo>
                      <a:pt x="369" y="198"/>
                    </a:lnTo>
                    <a:lnTo>
                      <a:pt x="312" y="170"/>
                    </a:lnTo>
                    <a:lnTo>
                      <a:pt x="369" y="142"/>
                    </a:lnTo>
                    <a:lnTo>
                      <a:pt x="369" y="57"/>
                    </a:lnTo>
                    <a:lnTo>
                      <a:pt x="341" y="0"/>
                    </a:lnTo>
                    <a:lnTo>
                      <a:pt x="170" y="28"/>
                    </a:lnTo>
                    <a:lnTo>
                      <a:pt x="142" y="85"/>
                    </a:lnTo>
                    <a:lnTo>
                      <a:pt x="0" y="142"/>
                    </a:lnTo>
                    <a:lnTo>
                      <a:pt x="29" y="198"/>
                    </a:lnTo>
                    <a:lnTo>
                      <a:pt x="29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85" y="312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42" y="397"/>
                    </a:lnTo>
                    <a:lnTo>
                      <a:pt x="142" y="425"/>
                    </a:lnTo>
                    <a:lnTo>
                      <a:pt x="170" y="425"/>
                    </a:lnTo>
                    <a:lnTo>
                      <a:pt x="170" y="453"/>
                    </a:lnTo>
                    <a:lnTo>
                      <a:pt x="199" y="453"/>
                    </a:lnTo>
                    <a:lnTo>
                      <a:pt x="227" y="510"/>
                    </a:lnTo>
                    <a:lnTo>
                      <a:pt x="255" y="51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0" name="Freeform 131"/>
              <p:cNvSpPr>
                <a:spLocks/>
              </p:cNvSpPr>
              <p:nvPr/>
            </p:nvSpPr>
            <p:spPr bwMode="auto">
              <a:xfrm>
                <a:off x="2143975" y="214308"/>
                <a:ext cx="867456" cy="835706"/>
              </a:xfrm>
              <a:custGeom>
                <a:avLst/>
                <a:gdLst>
                  <a:gd name="T0" fmla="*/ 28 w 765"/>
                  <a:gd name="T1" fmla="*/ 312 h 737"/>
                  <a:gd name="T2" fmla="*/ 57 w 765"/>
                  <a:gd name="T3" fmla="*/ 340 h 737"/>
                  <a:gd name="T4" fmla="*/ 0 w 765"/>
                  <a:gd name="T5" fmla="*/ 369 h 737"/>
                  <a:gd name="T6" fmla="*/ 28 w 765"/>
                  <a:gd name="T7" fmla="*/ 397 h 737"/>
                  <a:gd name="T8" fmla="*/ 57 w 765"/>
                  <a:gd name="T9" fmla="*/ 397 h 737"/>
                  <a:gd name="T10" fmla="*/ 85 w 765"/>
                  <a:gd name="T11" fmla="*/ 369 h 737"/>
                  <a:gd name="T12" fmla="*/ 85 w 765"/>
                  <a:gd name="T13" fmla="*/ 397 h 737"/>
                  <a:gd name="T14" fmla="*/ 113 w 765"/>
                  <a:gd name="T15" fmla="*/ 369 h 737"/>
                  <a:gd name="T16" fmla="*/ 142 w 765"/>
                  <a:gd name="T17" fmla="*/ 369 h 737"/>
                  <a:gd name="T18" fmla="*/ 142 w 765"/>
                  <a:gd name="T19" fmla="*/ 425 h 737"/>
                  <a:gd name="T20" fmla="*/ 170 w 765"/>
                  <a:gd name="T21" fmla="*/ 425 h 737"/>
                  <a:gd name="T22" fmla="*/ 142 w 765"/>
                  <a:gd name="T23" fmla="*/ 510 h 737"/>
                  <a:gd name="T24" fmla="*/ 113 w 765"/>
                  <a:gd name="T25" fmla="*/ 539 h 737"/>
                  <a:gd name="T26" fmla="*/ 142 w 765"/>
                  <a:gd name="T27" fmla="*/ 539 h 737"/>
                  <a:gd name="T28" fmla="*/ 85 w 765"/>
                  <a:gd name="T29" fmla="*/ 652 h 737"/>
                  <a:gd name="T30" fmla="*/ 57 w 765"/>
                  <a:gd name="T31" fmla="*/ 680 h 737"/>
                  <a:gd name="T32" fmla="*/ 57 w 765"/>
                  <a:gd name="T33" fmla="*/ 709 h 737"/>
                  <a:gd name="T34" fmla="*/ 113 w 765"/>
                  <a:gd name="T35" fmla="*/ 737 h 737"/>
                  <a:gd name="T36" fmla="*/ 142 w 765"/>
                  <a:gd name="T37" fmla="*/ 680 h 737"/>
                  <a:gd name="T38" fmla="*/ 198 w 765"/>
                  <a:gd name="T39" fmla="*/ 680 h 737"/>
                  <a:gd name="T40" fmla="*/ 170 w 765"/>
                  <a:gd name="T41" fmla="*/ 737 h 737"/>
                  <a:gd name="T42" fmla="*/ 283 w 765"/>
                  <a:gd name="T43" fmla="*/ 737 h 737"/>
                  <a:gd name="T44" fmla="*/ 312 w 765"/>
                  <a:gd name="T45" fmla="*/ 680 h 737"/>
                  <a:gd name="T46" fmla="*/ 397 w 765"/>
                  <a:gd name="T47" fmla="*/ 680 h 737"/>
                  <a:gd name="T48" fmla="*/ 425 w 765"/>
                  <a:gd name="T49" fmla="*/ 624 h 737"/>
                  <a:gd name="T50" fmla="*/ 510 w 765"/>
                  <a:gd name="T51" fmla="*/ 652 h 737"/>
                  <a:gd name="T52" fmla="*/ 539 w 765"/>
                  <a:gd name="T53" fmla="*/ 595 h 737"/>
                  <a:gd name="T54" fmla="*/ 624 w 765"/>
                  <a:gd name="T55" fmla="*/ 624 h 737"/>
                  <a:gd name="T56" fmla="*/ 595 w 765"/>
                  <a:gd name="T57" fmla="*/ 680 h 737"/>
                  <a:gd name="T58" fmla="*/ 680 w 765"/>
                  <a:gd name="T59" fmla="*/ 624 h 737"/>
                  <a:gd name="T60" fmla="*/ 737 w 765"/>
                  <a:gd name="T61" fmla="*/ 624 h 737"/>
                  <a:gd name="T62" fmla="*/ 765 w 765"/>
                  <a:gd name="T63" fmla="*/ 595 h 737"/>
                  <a:gd name="T64" fmla="*/ 737 w 765"/>
                  <a:gd name="T65" fmla="*/ 595 h 737"/>
                  <a:gd name="T66" fmla="*/ 737 w 765"/>
                  <a:gd name="T67" fmla="*/ 510 h 737"/>
                  <a:gd name="T68" fmla="*/ 765 w 765"/>
                  <a:gd name="T69" fmla="*/ 425 h 737"/>
                  <a:gd name="T70" fmla="*/ 652 w 765"/>
                  <a:gd name="T71" fmla="*/ 397 h 737"/>
                  <a:gd name="T72" fmla="*/ 624 w 765"/>
                  <a:gd name="T73" fmla="*/ 340 h 737"/>
                  <a:gd name="T74" fmla="*/ 539 w 765"/>
                  <a:gd name="T75" fmla="*/ 284 h 737"/>
                  <a:gd name="T76" fmla="*/ 482 w 765"/>
                  <a:gd name="T77" fmla="*/ 284 h 737"/>
                  <a:gd name="T78" fmla="*/ 454 w 765"/>
                  <a:gd name="T79" fmla="*/ 255 h 737"/>
                  <a:gd name="T80" fmla="*/ 454 w 765"/>
                  <a:gd name="T81" fmla="*/ 227 h 737"/>
                  <a:gd name="T82" fmla="*/ 368 w 765"/>
                  <a:gd name="T83" fmla="*/ 113 h 737"/>
                  <a:gd name="T84" fmla="*/ 425 w 765"/>
                  <a:gd name="T85" fmla="*/ 0 h 737"/>
                  <a:gd name="T86" fmla="*/ 283 w 765"/>
                  <a:gd name="T87" fmla="*/ 0 h 737"/>
                  <a:gd name="T88" fmla="*/ 255 w 765"/>
                  <a:gd name="T89" fmla="*/ 57 h 737"/>
                  <a:gd name="T90" fmla="*/ 255 w 765"/>
                  <a:gd name="T91" fmla="*/ 170 h 737"/>
                  <a:gd name="T92" fmla="*/ 142 w 765"/>
                  <a:gd name="T93" fmla="*/ 227 h 737"/>
                  <a:gd name="T94" fmla="*/ 85 w 765"/>
                  <a:gd name="T95" fmla="*/ 284 h 737"/>
                  <a:gd name="T96" fmla="*/ 28 w 765"/>
                  <a:gd name="T97" fmla="*/ 31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765" h="737">
                    <a:moveTo>
                      <a:pt x="28" y="312"/>
                    </a:moveTo>
                    <a:lnTo>
                      <a:pt x="57" y="340"/>
                    </a:lnTo>
                    <a:lnTo>
                      <a:pt x="0" y="369"/>
                    </a:lnTo>
                    <a:lnTo>
                      <a:pt x="28" y="397"/>
                    </a:lnTo>
                    <a:lnTo>
                      <a:pt x="57" y="397"/>
                    </a:lnTo>
                    <a:lnTo>
                      <a:pt x="85" y="369"/>
                    </a:lnTo>
                    <a:lnTo>
                      <a:pt x="85" y="397"/>
                    </a:lnTo>
                    <a:lnTo>
                      <a:pt x="113" y="369"/>
                    </a:lnTo>
                    <a:lnTo>
                      <a:pt x="142" y="369"/>
                    </a:lnTo>
                    <a:lnTo>
                      <a:pt x="142" y="425"/>
                    </a:lnTo>
                    <a:lnTo>
                      <a:pt x="170" y="425"/>
                    </a:lnTo>
                    <a:lnTo>
                      <a:pt x="142" y="510"/>
                    </a:lnTo>
                    <a:lnTo>
                      <a:pt x="113" y="539"/>
                    </a:lnTo>
                    <a:lnTo>
                      <a:pt x="142" y="539"/>
                    </a:lnTo>
                    <a:lnTo>
                      <a:pt x="85" y="652"/>
                    </a:lnTo>
                    <a:lnTo>
                      <a:pt x="57" y="680"/>
                    </a:lnTo>
                    <a:lnTo>
                      <a:pt x="57" y="709"/>
                    </a:lnTo>
                    <a:lnTo>
                      <a:pt x="113" y="737"/>
                    </a:lnTo>
                    <a:lnTo>
                      <a:pt x="142" y="680"/>
                    </a:lnTo>
                    <a:lnTo>
                      <a:pt x="198" y="680"/>
                    </a:lnTo>
                    <a:lnTo>
                      <a:pt x="170" y="737"/>
                    </a:lnTo>
                    <a:lnTo>
                      <a:pt x="283" y="737"/>
                    </a:lnTo>
                    <a:lnTo>
                      <a:pt x="312" y="680"/>
                    </a:lnTo>
                    <a:lnTo>
                      <a:pt x="397" y="680"/>
                    </a:lnTo>
                    <a:lnTo>
                      <a:pt x="425" y="624"/>
                    </a:lnTo>
                    <a:lnTo>
                      <a:pt x="510" y="652"/>
                    </a:lnTo>
                    <a:lnTo>
                      <a:pt x="539" y="595"/>
                    </a:lnTo>
                    <a:lnTo>
                      <a:pt x="624" y="624"/>
                    </a:lnTo>
                    <a:lnTo>
                      <a:pt x="595" y="680"/>
                    </a:lnTo>
                    <a:lnTo>
                      <a:pt x="680" y="624"/>
                    </a:lnTo>
                    <a:lnTo>
                      <a:pt x="737" y="624"/>
                    </a:lnTo>
                    <a:lnTo>
                      <a:pt x="765" y="595"/>
                    </a:lnTo>
                    <a:lnTo>
                      <a:pt x="737" y="595"/>
                    </a:lnTo>
                    <a:lnTo>
                      <a:pt x="737" y="510"/>
                    </a:lnTo>
                    <a:lnTo>
                      <a:pt x="765" y="425"/>
                    </a:lnTo>
                    <a:lnTo>
                      <a:pt x="652" y="397"/>
                    </a:lnTo>
                    <a:lnTo>
                      <a:pt x="624" y="340"/>
                    </a:lnTo>
                    <a:lnTo>
                      <a:pt x="539" y="284"/>
                    </a:lnTo>
                    <a:lnTo>
                      <a:pt x="482" y="284"/>
                    </a:lnTo>
                    <a:lnTo>
                      <a:pt x="454" y="255"/>
                    </a:lnTo>
                    <a:lnTo>
                      <a:pt x="454" y="227"/>
                    </a:lnTo>
                    <a:lnTo>
                      <a:pt x="368" y="113"/>
                    </a:lnTo>
                    <a:lnTo>
                      <a:pt x="425" y="0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255" y="170"/>
                    </a:lnTo>
                    <a:lnTo>
                      <a:pt x="142" y="227"/>
                    </a:lnTo>
                    <a:lnTo>
                      <a:pt x="85" y="284"/>
                    </a:lnTo>
                    <a:lnTo>
                      <a:pt x="28" y="31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1" name="Freeform 132"/>
              <p:cNvSpPr>
                <a:spLocks/>
              </p:cNvSpPr>
              <p:nvPr/>
            </p:nvSpPr>
            <p:spPr bwMode="auto">
              <a:xfrm>
                <a:off x="826350" y="632728"/>
                <a:ext cx="1091974" cy="899206"/>
              </a:xfrm>
              <a:custGeom>
                <a:avLst/>
                <a:gdLst>
                  <a:gd name="T0" fmla="*/ 737 w 963"/>
                  <a:gd name="T1" fmla="*/ 793 h 793"/>
                  <a:gd name="T2" fmla="*/ 793 w 963"/>
                  <a:gd name="T3" fmla="*/ 793 h 793"/>
                  <a:gd name="T4" fmla="*/ 765 w 963"/>
                  <a:gd name="T5" fmla="*/ 737 h 793"/>
                  <a:gd name="T6" fmla="*/ 822 w 963"/>
                  <a:gd name="T7" fmla="*/ 708 h 793"/>
                  <a:gd name="T8" fmla="*/ 765 w 963"/>
                  <a:gd name="T9" fmla="*/ 652 h 793"/>
                  <a:gd name="T10" fmla="*/ 793 w 963"/>
                  <a:gd name="T11" fmla="*/ 652 h 793"/>
                  <a:gd name="T12" fmla="*/ 793 w 963"/>
                  <a:gd name="T13" fmla="*/ 623 h 793"/>
                  <a:gd name="T14" fmla="*/ 878 w 963"/>
                  <a:gd name="T15" fmla="*/ 595 h 793"/>
                  <a:gd name="T16" fmla="*/ 878 w 963"/>
                  <a:gd name="T17" fmla="*/ 538 h 793"/>
                  <a:gd name="T18" fmla="*/ 963 w 963"/>
                  <a:gd name="T19" fmla="*/ 453 h 793"/>
                  <a:gd name="T20" fmla="*/ 935 w 963"/>
                  <a:gd name="T21" fmla="*/ 453 h 793"/>
                  <a:gd name="T22" fmla="*/ 907 w 963"/>
                  <a:gd name="T23" fmla="*/ 396 h 793"/>
                  <a:gd name="T24" fmla="*/ 878 w 963"/>
                  <a:gd name="T25" fmla="*/ 396 h 793"/>
                  <a:gd name="T26" fmla="*/ 878 w 963"/>
                  <a:gd name="T27" fmla="*/ 368 h 793"/>
                  <a:gd name="T28" fmla="*/ 850 w 963"/>
                  <a:gd name="T29" fmla="*/ 368 h 793"/>
                  <a:gd name="T30" fmla="*/ 850 w 963"/>
                  <a:gd name="T31" fmla="*/ 340 h 793"/>
                  <a:gd name="T32" fmla="*/ 822 w 963"/>
                  <a:gd name="T33" fmla="*/ 283 h 793"/>
                  <a:gd name="T34" fmla="*/ 765 w 963"/>
                  <a:gd name="T35" fmla="*/ 283 h 793"/>
                  <a:gd name="T36" fmla="*/ 793 w 963"/>
                  <a:gd name="T37" fmla="*/ 255 h 793"/>
                  <a:gd name="T38" fmla="*/ 765 w 963"/>
                  <a:gd name="T39" fmla="*/ 226 h 793"/>
                  <a:gd name="T40" fmla="*/ 765 w 963"/>
                  <a:gd name="T41" fmla="*/ 170 h 793"/>
                  <a:gd name="T42" fmla="*/ 737 w 963"/>
                  <a:gd name="T43" fmla="*/ 170 h 793"/>
                  <a:gd name="T44" fmla="*/ 737 w 963"/>
                  <a:gd name="T45" fmla="*/ 141 h 793"/>
                  <a:gd name="T46" fmla="*/ 708 w 963"/>
                  <a:gd name="T47" fmla="*/ 85 h 793"/>
                  <a:gd name="T48" fmla="*/ 623 w 963"/>
                  <a:gd name="T49" fmla="*/ 56 h 793"/>
                  <a:gd name="T50" fmla="*/ 538 w 963"/>
                  <a:gd name="T51" fmla="*/ 85 h 793"/>
                  <a:gd name="T52" fmla="*/ 510 w 963"/>
                  <a:gd name="T53" fmla="*/ 56 h 793"/>
                  <a:gd name="T54" fmla="*/ 510 w 963"/>
                  <a:gd name="T55" fmla="*/ 28 h 793"/>
                  <a:gd name="T56" fmla="*/ 425 w 963"/>
                  <a:gd name="T57" fmla="*/ 0 h 793"/>
                  <a:gd name="T58" fmla="*/ 340 w 963"/>
                  <a:gd name="T59" fmla="*/ 28 h 793"/>
                  <a:gd name="T60" fmla="*/ 226 w 963"/>
                  <a:gd name="T61" fmla="*/ 311 h 793"/>
                  <a:gd name="T62" fmla="*/ 141 w 963"/>
                  <a:gd name="T63" fmla="*/ 425 h 793"/>
                  <a:gd name="T64" fmla="*/ 141 w 963"/>
                  <a:gd name="T65" fmla="*/ 482 h 793"/>
                  <a:gd name="T66" fmla="*/ 0 w 963"/>
                  <a:gd name="T67" fmla="*/ 623 h 793"/>
                  <a:gd name="T68" fmla="*/ 85 w 963"/>
                  <a:gd name="T69" fmla="*/ 680 h 793"/>
                  <a:gd name="T70" fmla="*/ 170 w 963"/>
                  <a:gd name="T71" fmla="*/ 680 h 793"/>
                  <a:gd name="T72" fmla="*/ 198 w 963"/>
                  <a:gd name="T73" fmla="*/ 765 h 793"/>
                  <a:gd name="T74" fmla="*/ 226 w 963"/>
                  <a:gd name="T75" fmla="*/ 737 h 793"/>
                  <a:gd name="T76" fmla="*/ 255 w 963"/>
                  <a:gd name="T77" fmla="*/ 708 h 793"/>
                  <a:gd name="T78" fmla="*/ 283 w 963"/>
                  <a:gd name="T79" fmla="*/ 708 h 793"/>
                  <a:gd name="T80" fmla="*/ 368 w 963"/>
                  <a:gd name="T81" fmla="*/ 737 h 793"/>
                  <a:gd name="T82" fmla="*/ 425 w 963"/>
                  <a:gd name="T83" fmla="*/ 737 h 793"/>
                  <a:gd name="T84" fmla="*/ 482 w 963"/>
                  <a:gd name="T85" fmla="*/ 680 h 793"/>
                  <a:gd name="T86" fmla="*/ 538 w 963"/>
                  <a:gd name="T87" fmla="*/ 680 h 793"/>
                  <a:gd name="T88" fmla="*/ 567 w 963"/>
                  <a:gd name="T89" fmla="*/ 623 h 793"/>
                  <a:gd name="T90" fmla="*/ 680 w 963"/>
                  <a:gd name="T91" fmla="*/ 652 h 793"/>
                  <a:gd name="T92" fmla="*/ 708 w 963"/>
                  <a:gd name="T93" fmla="*/ 680 h 793"/>
                  <a:gd name="T94" fmla="*/ 680 w 963"/>
                  <a:gd name="T95" fmla="*/ 737 h 793"/>
                  <a:gd name="T96" fmla="*/ 708 w 963"/>
                  <a:gd name="T97" fmla="*/ 737 h 793"/>
                  <a:gd name="T98" fmla="*/ 737 w 963"/>
                  <a:gd name="T99" fmla="*/ 793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963" h="793">
                    <a:moveTo>
                      <a:pt x="737" y="793"/>
                    </a:moveTo>
                    <a:lnTo>
                      <a:pt x="793" y="793"/>
                    </a:lnTo>
                    <a:lnTo>
                      <a:pt x="765" y="737"/>
                    </a:lnTo>
                    <a:lnTo>
                      <a:pt x="822" y="708"/>
                    </a:lnTo>
                    <a:lnTo>
                      <a:pt x="765" y="652"/>
                    </a:lnTo>
                    <a:lnTo>
                      <a:pt x="793" y="652"/>
                    </a:lnTo>
                    <a:lnTo>
                      <a:pt x="793" y="623"/>
                    </a:lnTo>
                    <a:lnTo>
                      <a:pt x="878" y="595"/>
                    </a:lnTo>
                    <a:lnTo>
                      <a:pt x="878" y="538"/>
                    </a:lnTo>
                    <a:lnTo>
                      <a:pt x="963" y="453"/>
                    </a:lnTo>
                    <a:lnTo>
                      <a:pt x="935" y="453"/>
                    </a:lnTo>
                    <a:lnTo>
                      <a:pt x="907" y="396"/>
                    </a:lnTo>
                    <a:lnTo>
                      <a:pt x="878" y="396"/>
                    </a:lnTo>
                    <a:lnTo>
                      <a:pt x="878" y="368"/>
                    </a:lnTo>
                    <a:lnTo>
                      <a:pt x="850" y="368"/>
                    </a:lnTo>
                    <a:lnTo>
                      <a:pt x="850" y="340"/>
                    </a:lnTo>
                    <a:lnTo>
                      <a:pt x="822" y="283"/>
                    </a:lnTo>
                    <a:lnTo>
                      <a:pt x="765" y="283"/>
                    </a:lnTo>
                    <a:lnTo>
                      <a:pt x="793" y="255"/>
                    </a:lnTo>
                    <a:lnTo>
                      <a:pt x="765" y="226"/>
                    </a:lnTo>
                    <a:lnTo>
                      <a:pt x="765" y="170"/>
                    </a:lnTo>
                    <a:lnTo>
                      <a:pt x="737" y="170"/>
                    </a:lnTo>
                    <a:lnTo>
                      <a:pt x="737" y="141"/>
                    </a:lnTo>
                    <a:lnTo>
                      <a:pt x="708" y="85"/>
                    </a:lnTo>
                    <a:lnTo>
                      <a:pt x="623" y="56"/>
                    </a:lnTo>
                    <a:lnTo>
                      <a:pt x="538" y="85"/>
                    </a:lnTo>
                    <a:lnTo>
                      <a:pt x="510" y="56"/>
                    </a:lnTo>
                    <a:lnTo>
                      <a:pt x="510" y="28"/>
                    </a:lnTo>
                    <a:lnTo>
                      <a:pt x="425" y="0"/>
                    </a:lnTo>
                    <a:lnTo>
                      <a:pt x="340" y="28"/>
                    </a:lnTo>
                    <a:lnTo>
                      <a:pt x="226" y="311"/>
                    </a:lnTo>
                    <a:lnTo>
                      <a:pt x="141" y="425"/>
                    </a:lnTo>
                    <a:lnTo>
                      <a:pt x="141" y="482"/>
                    </a:lnTo>
                    <a:lnTo>
                      <a:pt x="0" y="623"/>
                    </a:lnTo>
                    <a:lnTo>
                      <a:pt x="85" y="680"/>
                    </a:lnTo>
                    <a:lnTo>
                      <a:pt x="170" y="680"/>
                    </a:lnTo>
                    <a:lnTo>
                      <a:pt x="198" y="765"/>
                    </a:lnTo>
                    <a:lnTo>
                      <a:pt x="226" y="737"/>
                    </a:lnTo>
                    <a:lnTo>
                      <a:pt x="255" y="708"/>
                    </a:lnTo>
                    <a:lnTo>
                      <a:pt x="283" y="708"/>
                    </a:lnTo>
                    <a:lnTo>
                      <a:pt x="368" y="737"/>
                    </a:lnTo>
                    <a:lnTo>
                      <a:pt x="425" y="737"/>
                    </a:lnTo>
                    <a:lnTo>
                      <a:pt x="482" y="680"/>
                    </a:lnTo>
                    <a:lnTo>
                      <a:pt x="538" y="680"/>
                    </a:lnTo>
                    <a:lnTo>
                      <a:pt x="567" y="623"/>
                    </a:lnTo>
                    <a:lnTo>
                      <a:pt x="680" y="652"/>
                    </a:lnTo>
                    <a:lnTo>
                      <a:pt x="708" y="680"/>
                    </a:lnTo>
                    <a:lnTo>
                      <a:pt x="680" y="737"/>
                    </a:lnTo>
                    <a:lnTo>
                      <a:pt x="708" y="737"/>
                    </a:lnTo>
                    <a:lnTo>
                      <a:pt x="737" y="79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2" name="Freeform 133"/>
              <p:cNvSpPr>
                <a:spLocks/>
              </p:cNvSpPr>
              <p:nvPr/>
            </p:nvSpPr>
            <p:spPr bwMode="auto">
              <a:xfrm>
                <a:off x="1469287" y="2014987"/>
                <a:ext cx="192768" cy="256268"/>
              </a:xfrm>
              <a:custGeom>
                <a:avLst/>
                <a:gdLst>
                  <a:gd name="T0" fmla="*/ 141 w 170"/>
                  <a:gd name="T1" fmla="*/ 226 h 226"/>
                  <a:gd name="T2" fmla="*/ 85 w 170"/>
                  <a:gd name="T3" fmla="*/ 226 h 226"/>
                  <a:gd name="T4" fmla="*/ 56 w 170"/>
                  <a:gd name="T5" fmla="*/ 170 h 226"/>
                  <a:gd name="T6" fmla="*/ 0 w 170"/>
                  <a:gd name="T7" fmla="*/ 141 h 226"/>
                  <a:gd name="T8" fmla="*/ 28 w 170"/>
                  <a:gd name="T9" fmla="*/ 0 h 226"/>
                  <a:gd name="T10" fmla="*/ 56 w 170"/>
                  <a:gd name="T11" fmla="*/ 0 h 226"/>
                  <a:gd name="T12" fmla="*/ 56 w 170"/>
                  <a:gd name="T13" fmla="*/ 28 h 226"/>
                  <a:gd name="T14" fmla="*/ 113 w 170"/>
                  <a:gd name="T15" fmla="*/ 28 h 226"/>
                  <a:gd name="T16" fmla="*/ 85 w 170"/>
                  <a:gd name="T17" fmla="*/ 56 h 226"/>
                  <a:gd name="T18" fmla="*/ 141 w 170"/>
                  <a:gd name="T19" fmla="*/ 56 h 226"/>
                  <a:gd name="T20" fmla="*/ 170 w 170"/>
                  <a:gd name="T21" fmla="*/ 0 h 226"/>
                  <a:gd name="T22" fmla="*/ 170 w 170"/>
                  <a:gd name="T23" fmla="*/ 85 h 226"/>
                  <a:gd name="T24" fmla="*/ 141 w 170"/>
                  <a:gd name="T25" fmla="*/ 141 h 226"/>
                  <a:gd name="T26" fmla="*/ 141 w 170"/>
                  <a:gd name="T27" fmla="*/ 226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0" h="226">
                    <a:moveTo>
                      <a:pt x="141" y="226"/>
                    </a:moveTo>
                    <a:lnTo>
                      <a:pt x="85" y="226"/>
                    </a:lnTo>
                    <a:lnTo>
                      <a:pt x="56" y="170"/>
                    </a:lnTo>
                    <a:lnTo>
                      <a:pt x="0" y="141"/>
                    </a:lnTo>
                    <a:lnTo>
                      <a:pt x="28" y="0"/>
                    </a:lnTo>
                    <a:lnTo>
                      <a:pt x="56" y="0"/>
                    </a:lnTo>
                    <a:lnTo>
                      <a:pt x="56" y="28"/>
                    </a:lnTo>
                    <a:lnTo>
                      <a:pt x="113" y="28"/>
                    </a:lnTo>
                    <a:lnTo>
                      <a:pt x="85" y="56"/>
                    </a:lnTo>
                    <a:lnTo>
                      <a:pt x="141" y="56"/>
                    </a:lnTo>
                    <a:lnTo>
                      <a:pt x="170" y="0"/>
                    </a:lnTo>
                    <a:lnTo>
                      <a:pt x="170" y="85"/>
                    </a:lnTo>
                    <a:lnTo>
                      <a:pt x="141" y="141"/>
                    </a:lnTo>
                    <a:lnTo>
                      <a:pt x="141" y="22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3" name="Freeform 135"/>
              <p:cNvSpPr>
                <a:spLocks/>
              </p:cNvSpPr>
              <p:nvPr/>
            </p:nvSpPr>
            <p:spPr bwMode="auto">
              <a:xfrm>
                <a:off x="1179002" y="1789335"/>
                <a:ext cx="546554" cy="546554"/>
              </a:xfrm>
              <a:custGeom>
                <a:avLst/>
                <a:gdLst>
                  <a:gd name="T0" fmla="*/ 369 w 482"/>
                  <a:gd name="T1" fmla="*/ 29 h 482"/>
                  <a:gd name="T2" fmla="*/ 341 w 482"/>
                  <a:gd name="T3" fmla="*/ 85 h 482"/>
                  <a:gd name="T4" fmla="*/ 426 w 482"/>
                  <a:gd name="T5" fmla="*/ 85 h 482"/>
                  <a:gd name="T6" fmla="*/ 426 w 482"/>
                  <a:gd name="T7" fmla="*/ 142 h 482"/>
                  <a:gd name="T8" fmla="*/ 454 w 482"/>
                  <a:gd name="T9" fmla="*/ 170 h 482"/>
                  <a:gd name="T10" fmla="*/ 482 w 482"/>
                  <a:gd name="T11" fmla="*/ 255 h 482"/>
                  <a:gd name="T12" fmla="*/ 426 w 482"/>
                  <a:gd name="T13" fmla="*/ 284 h 482"/>
                  <a:gd name="T14" fmla="*/ 426 w 482"/>
                  <a:gd name="T15" fmla="*/ 199 h 482"/>
                  <a:gd name="T16" fmla="*/ 397 w 482"/>
                  <a:gd name="T17" fmla="*/ 255 h 482"/>
                  <a:gd name="T18" fmla="*/ 341 w 482"/>
                  <a:gd name="T19" fmla="*/ 255 h 482"/>
                  <a:gd name="T20" fmla="*/ 369 w 482"/>
                  <a:gd name="T21" fmla="*/ 227 h 482"/>
                  <a:gd name="T22" fmla="*/ 312 w 482"/>
                  <a:gd name="T23" fmla="*/ 227 h 482"/>
                  <a:gd name="T24" fmla="*/ 312 w 482"/>
                  <a:gd name="T25" fmla="*/ 199 h 482"/>
                  <a:gd name="T26" fmla="*/ 284 w 482"/>
                  <a:gd name="T27" fmla="*/ 199 h 482"/>
                  <a:gd name="T28" fmla="*/ 256 w 482"/>
                  <a:gd name="T29" fmla="*/ 340 h 482"/>
                  <a:gd name="T30" fmla="*/ 227 w 482"/>
                  <a:gd name="T31" fmla="*/ 397 h 482"/>
                  <a:gd name="T32" fmla="*/ 227 w 482"/>
                  <a:gd name="T33" fmla="*/ 425 h 482"/>
                  <a:gd name="T34" fmla="*/ 284 w 482"/>
                  <a:gd name="T35" fmla="*/ 425 h 482"/>
                  <a:gd name="T36" fmla="*/ 284 w 482"/>
                  <a:gd name="T37" fmla="*/ 482 h 482"/>
                  <a:gd name="T38" fmla="*/ 199 w 482"/>
                  <a:gd name="T39" fmla="*/ 482 h 482"/>
                  <a:gd name="T40" fmla="*/ 199 w 482"/>
                  <a:gd name="T41" fmla="*/ 454 h 482"/>
                  <a:gd name="T42" fmla="*/ 142 w 482"/>
                  <a:gd name="T43" fmla="*/ 482 h 482"/>
                  <a:gd name="T44" fmla="*/ 142 w 482"/>
                  <a:gd name="T45" fmla="*/ 425 h 482"/>
                  <a:gd name="T46" fmla="*/ 114 w 482"/>
                  <a:gd name="T47" fmla="*/ 397 h 482"/>
                  <a:gd name="T48" fmla="*/ 142 w 482"/>
                  <a:gd name="T49" fmla="*/ 340 h 482"/>
                  <a:gd name="T50" fmla="*/ 114 w 482"/>
                  <a:gd name="T51" fmla="*/ 312 h 482"/>
                  <a:gd name="T52" fmla="*/ 114 w 482"/>
                  <a:gd name="T53" fmla="*/ 227 h 482"/>
                  <a:gd name="T54" fmla="*/ 85 w 482"/>
                  <a:gd name="T55" fmla="*/ 170 h 482"/>
                  <a:gd name="T56" fmla="*/ 29 w 482"/>
                  <a:gd name="T57" fmla="*/ 142 h 482"/>
                  <a:gd name="T58" fmla="*/ 0 w 482"/>
                  <a:gd name="T59" fmla="*/ 85 h 482"/>
                  <a:gd name="T60" fmla="*/ 114 w 482"/>
                  <a:gd name="T61" fmla="*/ 85 h 482"/>
                  <a:gd name="T62" fmla="*/ 227 w 482"/>
                  <a:gd name="T63" fmla="*/ 29 h 482"/>
                  <a:gd name="T64" fmla="*/ 256 w 482"/>
                  <a:gd name="T65" fmla="*/ 29 h 482"/>
                  <a:gd name="T66" fmla="*/ 284 w 482"/>
                  <a:gd name="T67" fmla="*/ 0 h 482"/>
                  <a:gd name="T68" fmla="*/ 312 w 482"/>
                  <a:gd name="T69" fmla="*/ 29 h 482"/>
                  <a:gd name="T70" fmla="*/ 341 w 482"/>
                  <a:gd name="T71" fmla="*/ 0 h 482"/>
                  <a:gd name="T72" fmla="*/ 369 w 482"/>
                  <a:gd name="T73" fmla="*/ 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82" h="482">
                    <a:moveTo>
                      <a:pt x="369" y="29"/>
                    </a:moveTo>
                    <a:lnTo>
                      <a:pt x="341" y="85"/>
                    </a:lnTo>
                    <a:lnTo>
                      <a:pt x="426" y="85"/>
                    </a:lnTo>
                    <a:lnTo>
                      <a:pt x="426" y="142"/>
                    </a:lnTo>
                    <a:lnTo>
                      <a:pt x="454" y="170"/>
                    </a:lnTo>
                    <a:lnTo>
                      <a:pt x="482" y="255"/>
                    </a:lnTo>
                    <a:lnTo>
                      <a:pt x="426" y="284"/>
                    </a:lnTo>
                    <a:lnTo>
                      <a:pt x="426" y="199"/>
                    </a:lnTo>
                    <a:lnTo>
                      <a:pt x="397" y="255"/>
                    </a:lnTo>
                    <a:lnTo>
                      <a:pt x="341" y="255"/>
                    </a:lnTo>
                    <a:lnTo>
                      <a:pt x="369" y="227"/>
                    </a:lnTo>
                    <a:lnTo>
                      <a:pt x="312" y="227"/>
                    </a:lnTo>
                    <a:lnTo>
                      <a:pt x="312" y="199"/>
                    </a:lnTo>
                    <a:lnTo>
                      <a:pt x="284" y="199"/>
                    </a:lnTo>
                    <a:lnTo>
                      <a:pt x="256" y="340"/>
                    </a:lnTo>
                    <a:lnTo>
                      <a:pt x="227" y="397"/>
                    </a:lnTo>
                    <a:lnTo>
                      <a:pt x="227" y="425"/>
                    </a:lnTo>
                    <a:lnTo>
                      <a:pt x="284" y="425"/>
                    </a:lnTo>
                    <a:lnTo>
                      <a:pt x="284" y="482"/>
                    </a:lnTo>
                    <a:lnTo>
                      <a:pt x="199" y="482"/>
                    </a:lnTo>
                    <a:lnTo>
                      <a:pt x="199" y="454"/>
                    </a:lnTo>
                    <a:lnTo>
                      <a:pt x="142" y="482"/>
                    </a:lnTo>
                    <a:lnTo>
                      <a:pt x="142" y="425"/>
                    </a:lnTo>
                    <a:lnTo>
                      <a:pt x="114" y="397"/>
                    </a:lnTo>
                    <a:lnTo>
                      <a:pt x="142" y="340"/>
                    </a:lnTo>
                    <a:lnTo>
                      <a:pt x="114" y="312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42"/>
                    </a:lnTo>
                    <a:lnTo>
                      <a:pt x="0" y="85"/>
                    </a:lnTo>
                    <a:lnTo>
                      <a:pt x="114" y="85"/>
                    </a:lnTo>
                    <a:lnTo>
                      <a:pt x="227" y="29"/>
                    </a:lnTo>
                    <a:lnTo>
                      <a:pt x="256" y="29"/>
                    </a:lnTo>
                    <a:lnTo>
                      <a:pt x="284" y="0"/>
                    </a:lnTo>
                    <a:lnTo>
                      <a:pt x="312" y="29"/>
                    </a:lnTo>
                    <a:lnTo>
                      <a:pt x="341" y="0"/>
                    </a:lnTo>
                    <a:lnTo>
                      <a:pt x="369" y="2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4" name="Freeform 138"/>
              <p:cNvSpPr>
                <a:spLocks/>
              </p:cNvSpPr>
              <p:nvPr/>
            </p:nvSpPr>
            <p:spPr bwMode="auto">
              <a:xfrm>
                <a:off x="1821939" y="3910915"/>
                <a:ext cx="707571" cy="579438"/>
              </a:xfrm>
              <a:custGeom>
                <a:avLst/>
                <a:gdLst>
                  <a:gd name="T0" fmla="*/ 624 w 624"/>
                  <a:gd name="T1" fmla="*/ 57 h 511"/>
                  <a:gd name="T2" fmla="*/ 596 w 624"/>
                  <a:gd name="T3" fmla="*/ 142 h 511"/>
                  <a:gd name="T4" fmla="*/ 624 w 624"/>
                  <a:gd name="T5" fmla="*/ 170 h 511"/>
                  <a:gd name="T6" fmla="*/ 511 w 624"/>
                  <a:gd name="T7" fmla="*/ 454 h 511"/>
                  <a:gd name="T8" fmla="*/ 426 w 624"/>
                  <a:gd name="T9" fmla="*/ 397 h 511"/>
                  <a:gd name="T10" fmla="*/ 454 w 624"/>
                  <a:gd name="T11" fmla="*/ 482 h 511"/>
                  <a:gd name="T12" fmla="*/ 426 w 624"/>
                  <a:gd name="T13" fmla="*/ 511 h 511"/>
                  <a:gd name="T14" fmla="*/ 341 w 624"/>
                  <a:gd name="T15" fmla="*/ 482 h 511"/>
                  <a:gd name="T16" fmla="*/ 284 w 624"/>
                  <a:gd name="T17" fmla="*/ 482 h 511"/>
                  <a:gd name="T18" fmla="*/ 142 w 624"/>
                  <a:gd name="T19" fmla="*/ 425 h 511"/>
                  <a:gd name="T20" fmla="*/ 85 w 624"/>
                  <a:gd name="T21" fmla="*/ 425 h 511"/>
                  <a:gd name="T22" fmla="*/ 57 w 624"/>
                  <a:gd name="T23" fmla="*/ 369 h 511"/>
                  <a:gd name="T24" fmla="*/ 85 w 624"/>
                  <a:gd name="T25" fmla="*/ 312 h 511"/>
                  <a:gd name="T26" fmla="*/ 29 w 624"/>
                  <a:gd name="T27" fmla="*/ 284 h 511"/>
                  <a:gd name="T28" fmla="*/ 0 w 624"/>
                  <a:gd name="T29" fmla="*/ 255 h 511"/>
                  <a:gd name="T30" fmla="*/ 85 w 624"/>
                  <a:gd name="T31" fmla="*/ 142 h 511"/>
                  <a:gd name="T32" fmla="*/ 114 w 624"/>
                  <a:gd name="T33" fmla="*/ 199 h 511"/>
                  <a:gd name="T34" fmla="*/ 171 w 624"/>
                  <a:gd name="T35" fmla="*/ 199 h 511"/>
                  <a:gd name="T36" fmla="*/ 227 w 624"/>
                  <a:gd name="T37" fmla="*/ 170 h 511"/>
                  <a:gd name="T38" fmla="*/ 284 w 624"/>
                  <a:gd name="T39" fmla="*/ 199 h 511"/>
                  <a:gd name="T40" fmla="*/ 369 w 624"/>
                  <a:gd name="T41" fmla="*/ 170 h 511"/>
                  <a:gd name="T42" fmla="*/ 397 w 624"/>
                  <a:gd name="T43" fmla="*/ 227 h 511"/>
                  <a:gd name="T44" fmla="*/ 426 w 624"/>
                  <a:gd name="T45" fmla="*/ 199 h 511"/>
                  <a:gd name="T46" fmla="*/ 397 w 624"/>
                  <a:gd name="T47" fmla="*/ 142 h 511"/>
                  <a:gd name="T48" fmla="*/ 397 w 624"/>
                  <a:gd name="T49" fmla="*/ 57 h 511"/>
                  <a:gd name="T50" fmla="*/ 426 w 624"/>
                  <a:gd name="T51" fmla="*/ 57 h 511"/>
                  <a:gd name="T52" fmla="*/ 426 w 624"/>
                  <a:gd name="T53" fmla="*/ 0 h 511"/>
                  <a:gd name="T54" fmla="*/ 482 w 624"/>
                  <a:gd name="T55" fmla="*/ 29 h 511"/>
                  <a:gd name="T56" fmla="*/ 539 w 624"/>
                  <a:gd name="T57" fmla="*/ 0 h 511"/>
                  <a:gd name="T58" fmla="*/ 567 w 624"/>
                  <a:gd name="T59" fmla="*/ 0 h 511"/>
                  <a:gd name="T60" fmla="*/ 567 w 624"/>
                  <a:gd name="T61" fmla="*/ 57 h 511"/>
                  <a:gd name="T62" fmla="*/ 624 w 624"/>
                  <a:gd name="T63" fmla="*/ 57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24" h="511">
                    <a:moveTo>
                      <a:pt x="624" y="57"/>
                    </a:moveTo>
                    <a:lnTo>
                      <a:pt x="596" y="142"/>
                    </a:lnTo>
                    <a:lnTo>
                      <a:pt x="624" y="170"/>
                    </a:lnTo>
                    <a:lnTo>
                      <a:pt x="511" y="454"/>
                    </a:lnTo>
                    <a:lnTo>
                      <a:pt x="426" y="397"/>
                    </a:lnTo>
                    <a:lnTo>
                      <a:pt x="454" y="482"/>
                    </a:lnTo>
                    <a:lnTo>
                      <a:pt x="426" y="511"/>
                    </a:lnTo>
                    <a:lnTo>
                      <a:pt x="341" y="482"/>
                    </a:lnTo>
                    <a:lnTo>
                      <a:pt x="284" y="482"/>
                    </a:lnTo>
                    <a:lnTo>
                      <a:pt x="142" y="425"/>
                    </a:lnTo>
                    <a:lnTo>
                      <a:pt x="85" y="425"/>
                    </a:lnTo>
                    <a:lnTo>
                      <a:pt x="57" y="369"/>
                    </a:lnTo>
                    <a:lnTo>
                      <a:pt x="85" y="312"/>
                    </a:lnTo>
                    <a:lnTo>
                      <a:pt x="29" y="284"/>
                    </a:lnTo>
                    <a:lnTo>
                      <a:pt x="0" y="255"/>
                    </a:lnTo>
                    <a:lnTo>
                      <a:pt x="85" y="142"/>
                    </a:lnTo>
                    <a:lnTo>
                      <a:pt x="114" y="199"/>
                    </a:lnTo>
                    <a:lnTo>
                      <a:pt x="171" y="199"/>
                    </a:lnTo>
                    <a:lnTo>
                      <a:pt x="227" y="170"/>
                    </a:lnTo>
                    <a:lnTo>
                      <a:pt x="284" y="199"/>
                    </a:lnTo>
                    <a:lnTo>
                      <a:pt x="369" y="170"/>
                    </a:lnTo>
                    <a:lnTo>
                      <a:pt x="397" y="227"/>
                    </a:lnTo>
                    <a:lnTo>
                      <a:pt x="426" y="199"/>
                    </a:lnTo>
                    <a:lnTo>
                      <a:pt x="397" y="142"/>
                    </a:lnTo>
                    <a:lnTo>
                      <a:pt x="397" y="57"/>
                    </a:lnTo>
                    <a:lnTo>
                      <a:pt x="426" y="57"/>
                    </a:lnTo>
                    <a:lnTo>
                      <a:pt x="426" y="0"/>
                    </a:lnTo>
                    <a:lnTo>
                      <a:pt x="482" y="29"/>
                    </a:lnTo>
                    <a:lnTo>
                      <a:pt x="539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24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5" name="Freeform 141"/>
              <p:cNvSpPr>
                <a:spLocks/>
              </p:cNvSpPr>
              <p:nvPr/>
            </p:nvSpPr>
            <p:spPr bwMode="auto">
              <a:xfrm>
                <a:off x="1565672" y="3910915"/>
                <a:ext cx="450170" cy="996724"/>
              </a:xfrm>
              <a:custGeom>
                <a:avLst/>
                <a:gdLst>
                  <a:gd name="T0" fmla="*/ 397 w 397"/>
                  <a:gd name="T1" fmla="*/ 0 h 879"/>
                  <a:gd name="T2" fmla="*/ 311 w 397"/>
                  <a:gd name="T3" fmla="*/ 0 h 879"/>
                  <a:gd name="T4" fmla="*/ 226 w 397"/>
                  <a:gd name="T5" fmla="*/ 0 h 879"/>
                  <a:gd name="T6" fmla="*/ 141 w 397"/>
                  <a:gd name="T7" fmla="*/ 57 h 879"/>
                  <a:gd name="T8" fmla="*/ 85 w 397"/>
                  <a:gd name="T9" fmla="*/ 29 h 879"/>
                  <a:gd name="T10" fmla="*/ 0 w 397"/>
                  <a:gd name="T11" fmla="*/ 0 h 879"/>
                  <a:gd name="T12" fmla="*/ 0 w 397"/>
                  <a:gd name="T13" fmla="*/ 29 h 879"/>
                  <a:gd name="T14" fmla="*/ 0 w 397"/>
                  <a:gd name="T15" fmla="*/ 57 h 879"/>
                  <a:gd name="T16" fmla="*/ 28 w 397"/>
                  <a:gd name="T17" fmla="*/ 85 h 879"/>
                  <a:gd name="T18" fmla="*/ 0 w 397"/>
                  <a:gd name="T19" fmla="*/ 227 h 879"/>
                  <a:gd name="T20" fmla="*/ 28 w 397"/>
                  <a:gd name="T21" fmla="*/ 312 h 879"/>
                  <a:gd name="T22" fmla="*/ 0 w 397"/>
                  <a:gd name="T23" fmla="*/ 340 h 879"/>
                  <a:gd name="T24" fmla="*/ 28 w 397"/>
                  <a:gd name="T25" fmla="*/ 425 h 879"/>
                  <a:gd name="T26" fmla="*/ 56 w 397"/>
                  <a:gd name="T27" fmla="*/ 425 h 879"/>
                  <a:gd name="T28" fmla="*/ 85 w 397"/>
                  <a:gd name="T29" fmla="*/ 369 h 879"/>
                  <a:gd name="T30" fmla="*/ 113 w 397"/>
                  <a:gd name="T31" fmla="*/ 425 h 879"/>
                  <a:gd name="T32" fmla="*/ 85 w 397"/>
                  <a:gd name="T33" fmla="*/ 425 h 879"/>
                  <a:gd name="T34" fmla="*/ 198 w 397"/>
                  <a:gd name="T35" fmla="*/ 511 h 879"/>
                  <a:gd name="T36" fmla="*/ 198 w 397"/>
                  <a:gd name="T37" fmla="*/ 567 h 879"/>
                  <a:gd name="T38" fmla="*/ 255 w 397"/>
                  <a:gd name="T39" fmla="*/ 681 h 879"/>
                  <a:gd name="T40" fmla="*/ 226 w 397"/>
                  <a:gd name="T41" fmla="*/ 822 h 879"/>
                  <a:gd name="T42" fmla="*/ 255 w 397"/>
                  <a:gd name="T43" fmla="*/ 851 h 879"/>
                  <a:gd name="T44" fmla="*/ 283 w 397"/>
                  <a:gd name="T45" fmla="*/ 822 h 879"/>
                  <a:gd name="T46" fmla="*/ 311 w 397"/>
                  <a:gd name="T47" fmla="*/ 879 h 879"/>
                  <a:gd name="T48" fmla="*/ 368 w 397"/>
                  <a:gd name="T49" fmla="*/ 851 h 879"/>
                  <a:gd name="T50" fmla="*/ 340 w 397"/>
                  <a:gd name="T51" fmla="*/ 822 h 879"/>
                  <a:gd name="T52" fmla="*/ 340 w 397"/>
                  <a:gd name="T53" fmla="*/ 766 h 879"/>
                  <a:gd name="T54" fmla="*/ 368 w 397"/>
                  <a:gd name="T55" fmla="*/ 737 h 879"/>
                  <a:gd name="T56" fmla="*/ 340 w 397"/>
                  <a:gd name="T57" fmla="*/ 709 h 879"/>
                  <a:gd name="T58" fmla="*/ 340 w 397"/>
                  <a:gd name="T59" fmla="*/ 596 h 879"/>
                  <a:gd name="T60" fmla="*/ 397 w 397"/>
                  <a:gd name="T61" fmla="*/ 567 h 879"/>
                  <a:gd name="T62" fmla="*/ 311 w 397"/>
                  <a:gd name="T63" fmla="*/ 454 h 879"/>
                  <a:gd name="T64" fmla="*/ 311 w 397"/>
                  <a:gd name="T65" fmla="*/ 425 h 879"/>
                  <a:gd name="T66" fmla="*/ 283 w 397"/>
                  <a:gd name="T67" fmla="*/ 369 h 879"/>
                  <a:gd name="T68" fmla="*/ 311 w 397"/>
                  <a:gd name="T69" fmla="*/ 312 h 879"/>
                  <a:gd name="T70" fmla="*/ 255 w 397"/>
                  <a:gd name="T71" fmla="*/ 284 h 879"/>
                  <a:gd name="T72" fmla="*/ 226 w 397"/>
                  <a:gd name="T73" fmla="*/ 255 h 879"/>
                  <a:gd name="T74" fmla="*/ 311 w 397"/>
                  <a:gd name="T75" fmla="*/ 142 h 879"/>
                  <a:gd name="T76" fmla="*/ 397 w 397"/>
                  <a:gd name="T77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97" h="879">
                    <a:moveTo>
                      <a:pt x="397" y="0"/>
                    </a:moveTo>
                    <a:lnTo>
                      <a:pt x="311" y="0"/>
                    </a:lnTo>
                    <a:lnTo>
                      <a:pt x="226" y="0"/>
                    </a:lnTo>
                    <a:lnTo>
                      <a:pt x="141" y="57"/>
                    </a:lnTo>
                    <a:lnTo>
                      <a:pt x="85" y="29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0" y="57"/>
                    </a:lnTo>
                    <a:lnTo>
                      <a:pt x="28" y="85"/>
                    </a:lnTo>
                    <a:lnTo>
                      <a:pt x="0" y="227"/>
                    </a:lnTo>
                    <a:lnTo>
                      <a:pt x="28" y="312"/>
                    </a:lnTo>
                    <a:lnTo>
                      <a:pt x="0" y="340"/>
                    </a:lnTo>
                    <a:lnTo>
                      <a:pt x="28" y="425"/>
                    </a:lnTo>
                    <a:lnTo>
                      <a:pt x="56" y="425"/>
                    </a:lnTo>
                    <a:lnTo>
                      <a:pt x="85" y="369"/>
                    </a:lnTo>
                    <a:lnTo>
                      <a:pt x="113" y="425"/>
                    </a:lnTo>
                    <a:lnTo>
                      <a:pt x="85" y="425"/>
                    </a:lnTo>
                    <a:lnTo>
                      <a:pt x="198" y="511"/>
                    </a:lnTo>
                    <a:lnTo>
                      <a:pt x="198" y="567"/>
                    </a:lnTo>
                    <a:lnTo>
                      <a:pt x="255" y="681"/>
                    </a:lnTo>
                    <a:lnTo>
                      <a:pt x="226" y="822"/>
                    </a:lnTo>
                    <a:lnTo>
                      <a:pt x="255" y="851"/>
                    </a:lnTo>
                    <a:lnTo>
                      <a:pt x="283" y="822"/>
                    </a:lnTo>
                    <a:lnTo>
                      <a:pt x="311" y="879"/>
                    </a:lnTo>
                    <a:lnTo>
                      <a:pt x="368" y="851"/>
                    </a:lnTo>
                    <a:lnTo>
                      <a:pt x="340" y="822"/>
                    </a:lnTo>
                    <a:lnTo>
                      <a:pt x="340" y="766"/>
                    </a:lnTo>
                    <a:lnTo>
                      <a:pt x="368" y="737"/>
                    </a:lnTo>
                    <a:lnTo>
                      <a:pt x="340" y="709"/>
                    </a:lnTo>
                    <a:lnTo>
                      <a:pt x="340" y="596"/>
                    </a:lnTo>
                    <a:lnTo>
                      <a:pt x="397" y="567"/>
                    </a:lnTo>
                    <a:lnTo>
                      <a:pt x="311" y="454"/>
                    </a:lnTo>
                    <a:lnTo>
                      <a:pt x="311" y="425"/>
                    </a:lnTo>
                    <a:lnTo>
                      <a:pt x="283" y="369"/>
                    </a:lnTo>
                    <a:lnTo>
                      <a:pt x="311" y="312"/>
                    </a:lnTo>
                    <a:lnTo>
                      <a:pt x="255" y="284"/>
                    </a:lnTo>
                    <a:lnTo>
                      <a:pt x="226" y="255"/>
                    </a:lnTo>
                    <a:lnTo>
                      <a:pt x="311" y="142"/>
                    </a:lnTo>
                    <a:lnTo>
                      <a:pt x="39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6" name="Freeform 147"/>
              <p:cNvSpPr>
                <a:spLocks/>
              </p:cNvSpPr>
              <p:nvPr/>
            </p:nvSpPr>
            <p:spPr bwMode="auto">
              <a:xfrm>
                <a:off x="2401377" y="3910915"/>
                <a:ext cx="546554" cy="900339"/>
              </a:xfrm>
              <a:custGeom>
                <a:avLst/>
                <a:gdLst>
                  <a:gd name="T0" fmla="*/ 397 w 482"/>
                  <a:gd name="T1" fmla="*/ 340 h 794"/>
                  <a:gd name="T2" fmla="*/ 482 w 482"/>
                  <a:gd name="T3" fmla="*/ 340 h 794"/>
                  <a:gd name="T4" fmla="*/ 397 w 482"/>
                  <a:gd name="T5" fmla="*/ 369 h 794"/>
                  <a:gd name="T6" fmla="*/ 255 w 482"/>
                  <a:gd name="T7" fmla="*/ 454 h 794"/>
                  <a:gd name="T8" fmla="*/ 198 w 482"/>
                  <a:gd name="T9" fmla="*/ 539 h 794"/>
                  <a:gd name="T10" fmla="*/ 56 w 482"/>
                  <a:gd name="T11" fmla="*/ 794 h 794"/>
                  <a:gd name="T12" fmla="*/ 28 w 482"/>
                  <a:gd name="T13" fmla="*/ 737 h 794"/>
                  <a:gd name="T14" fmla="*/ 0 w 482"/>
                  <a:gd name="T15" fmla="*/ 624 h 794"/>
                  <a:gd name="T16" fmla="*/ 28 w 482"/>
                  <a:gd name="T17" fmla="*/ 596 h 794"/>
                  <a:gd name="T18" fmla="*/ 0 w 482"/>
                  <a:gd name="T19" fmla="*/ 596 h 794"/>
                  <a:gd name="T20" fmla="*/ 113 w 482"/>
                  <a:gd name="T21" fmla="*/ 312 h 794"/>
                  <a:gd name="T22" fmla="*/ 113 w 482"/>
                  <a:gd name="T23" fmla="*/ 227 h 794"/>
                  <a:gd name="T24" fmla="*/ 255 w 482"/>
                  <a:gd name="T25" fmla="*/ 170 h 794"/>
                  <a:gd name="T26" fmla="*/ 368 w 482"/>
                  <a:gd name="T27" fmla="*/ 57 h 794"/>
                  <a:gd name="T28" fmla="*/ 425 w 482"/>
                  <a:gd name="T29" fmla="*/ 0 h 794"/>
                  <a:gd name="T30" fmla="*/ 425 w 482"/>
                  <a:gd name="T31" fmla="*/ 57 h 794"/>
                  <a:gd name="T32" fmla="*/ 453 w 482"/>
                  <a:gd name="T33" fmla="*/ 85 h 794"/>
                  <a:gd name="T34" fmla="*/ 397 w 482"/>
                  <a:gd name="T35" fmla="*/ 142 h 794"/>
                  <a:gd name="T36" fmla="*/ 368 w 482"/>
                  <a:gd name="T37" fmla="*/ 199 h 794"/>
                  <a:gd name="T38" fmla="*/ 312 w 482"/>
                  <a:gd name="T39" fmla="*/ 227 h 794"/>
                  <a:gd name="T40" fmla="*/ 340 w 482"/>
                  <a:gd name="T41" fmla="*/ 312 h 794"/>
                  <a:gd name="T42" fmla="*/ 368 w 482"/>
                  <a:gd name="T43" fmla="*/ 284 h 794"/>
                  <a:gd name="T44" fmla="*/ 397 w 482"/>
                  <a:gd name="T45" fmla="*/ 34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2" h="794">
                    <a:moveTo>
                      <a:pt x="397" y="340"/>
                    </a:moveTo>
                    <a:lnTo>
                      <a:pt x="482" y="340"/>
                    </a:lnTo>
                    <a:lnTo>
                      <a:pt x="397" y="369"/>
                    </a:lnTo>
                    <a:lnTo>
                      <a:pt x="255" y="454"/>
                    </a:lnTo>
                    <a:lnTo>
                      <a:pt x="198" y="539"/>
                    </a:lnTo>
                    <a:lnTo>
                      <a:pt x="56" y="794"/>
                    </a:lnTo>
                    <a:lnTo>
                      <a:pt x="28" y="737"/>
                    </a:lnTo>
                    <a:lnTo>
                      <a:pt x="0" y="624"/>
                    </a:lnTo>
                    <a:lnTo>
                      <a:pt x="28" y="596"/>
                    </a:lnTo>
                    <a:lnTo>
                      <a:pt x="0" y="596"/>
                    </a:lnTo>
                    <a:lnTo>
                      <a:pt x="113" y="312"/>
                    </a:lnTo>
                    <a:lnTo>
                      <a:pt x="113" y="227"/>
                    </a:lnTo>
                    <a:lnTo>
                      <a:pt x="255" y="170"/>
                    </a:lnTo>
                    <a:lnTo>
                      <a:pt x="368" y="57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453" y="85"/>
                    </a:lnTo>
                    <a:lnTo>
                      <a:pt x="397" y="142"/>
                    </a:lnTo>
                    <a:lnTo>
                      <a:pt x="368" y="199"/>
                    </a:lnTo>
                    <a:lnTo>
                      <a:pt x="312" y="227"/>
                    </a:lnTo>
                    <a:lnTo>
                      <a:pt x="340" y="312"/>
                    </a:lnTo>
                    <a:lnTo>
                      <a:pt x="368" y="284"/>
                    </a:lnTo>
                    <a:lnTo>
                      <a:pt x="397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7" name="Freeform 148"/>
              <p:cNvSpPr>
                <a:spLocks/>
              </p:cNvSpPr>
              <p:nvPr/>
            </p:nvSpPr>
            <p:spPr bwMode="auto">
              <a:xfrm>
                <a:off x="2529511" y="4103683"/>
                <a:ext cx="1221241" cy="1061357"/>
              </a:xfrm>
              <a:custGeom>
                <a:avLst/>
                <a:gdLst>
                  <a:gd name="T0" fmla="*/ 114 w 1077"/>
                  <a:gd name="T1" fmla="*/ 397 h 936"/>
                  <a:gd name="T2" fmla="*/ 85 w 1077"/>
                  <a:gd name="T3" fmla="*/ 681 h 936"/>
                  <a:gd name="T4" fmla="*/ 114 w 1077"/>
                  <a:gd name="T5" fmla="*/ 681 h 936"/>
                  <a:gd name="T6" fmla="*/ 199 w 1077"/>
                  <a:gd name="T7" fmla="*/ 794 h 936"/>
                  <a:gd name="T8" fmla="*/ 284 w 1077"/>
                  <a:gd name="T9" fmla="*/ 908 h 936"/>
                  <a:gd name="T10" fmla="*/ 397 w 1077"/>
                  <a:gd name="T11" fmla="*/ 879 h 936"/>
                  <a:gd name="T12" fmla="*/ 510 w 1077"/>
                  <a:gd name="T13" fmla="*/ 851 h 936"/>
                  <a:gd name="T14" fmla="*/ 624 w 1077"/>
                  <a:gd name="T15" fmla="*/ 936 h 936"/>
                  <a:gd name="T16" fmla="*/ 709 w 1077"/>
                  <a:gd name="T17" fmla="*/ 822 h 936"/>
                  <a:gd name="T18" fmla="*/ 794 w 1077"/>
                  <a:gd name="T19" fmla="*/ 879 h 936"/>
                  <a:gd name="T20" fmla="*/ 851 w 1077"/>
                  <a:gd name="T21" fmla="*/ 851 h 936"/>
                  <a:gd name="T22" fmla="*/ 964 w 1077"/>
                  <a:gd name="T23" fmla="*/ 908 h 936"/>
                  <a:gd name="T24" fmla="*/ 1077 w 1077"/>
                  <a:gd name="T25" fmla="*/ 766 h 936"/>
                  <a:gd name="T26" fmla="*/ 1021 w 1077"/>
                  <a:gd name="T27" fmla="*/ 681 h 936"/>
                  <a:gd name="T28" fmla="*/ 1021 w 1077"/>
                  <a:gd name="T29" fmla="*/ 652 h 936"/>
                  <a:gd name="T30" fmla="*/ 936 w 1077"/>
                  <a:gd name="T31" fmla="*/ 596 h 936"/>
                  <a:gd name="T32" fmla="*/ 822 w 1077"/>
                  <a:gd name="T33" fmla="*/ 482 h 936"/>
                  <a:gd name="T34" fmla="*/ 766 w 1077"/>
                  <a:gd name="T35" fmla="*/ 511 h 936"/>
                  <a:gd name="T36" fmla="*/ 737 w 1077"/>
                  <a:gd name="T37" fmla="*/ 426 h 936"/>
                  <a:gd name="T38" fmla="*/ 794 w 1077"/>
                  <a:gd name="T39" fmla="*/ 454 h 936"/>
                  <a:gd name="T40" fmla="*/ 794 w 1077"/>
                  <a:gd name="T41" fmla="*/ 369 h 936"/>
                  <a:gd name="T42" fmla="*/ 766 w 1077"/>
                  <a:gd name="T43" fmla="*/ 312 h 936"/>
                  <a:gd name="T44" fmla="*/ 794 w 1077"/>
                  <a:gd name="T45" fmla="*/ 284 h 936"/>
                  <a:gd name="T46" fmla="*/ 879 w 1077"/>
                  <a:gd name="T47" fmla="*/ 284 h 936"/>
                  <a:gd name="T48" fmla="*/ 907 w 1077"/>
                  <a:gd name="T49" fmla="*/ 227 h 936"/>
                  <a:gd name="T50" fmla="*/ 851 w 1077"/>
                  <a:gd name="T51" fmla="*/ 170 h 936"/>
                  <a:gd name="T52" fmla="*/ 709 w 1077"/>
                  <a:gd name="T53" fmla="*/ 199 h 936"/>
                  <a:gd name="T54" fmla="*/ 737 w 1077"/>
                  <a:gd name="T55" fmla="*/ 142 h 936"/>
                  <a:gd name="T56" fmla="*/ 737 w 1077"/>
                  <a:gd name="T57" fmla="*/ 85 h 936"/>
                  <a:gd name="T58" fmla="*/ 482 w 1077"/>
                  <a:gd name="T59" fmla="*/ 170 h 936"/>
                  <a:gd name="T60" fmla="*/ 510 w 1077"/>
                  <a:gd name="T61" fmla="*/ 29 h 936"/>
                  <a:gd name="T62" fmla="*/ 369 w 1077"/>
                  <a:gd name="T63" fmla="*/ 114 h 936"/>
                  <a:gd name="T64" fmla="*/ 340 w 1077"/>
                  <a:gd name="T65" fmla="*/ 142 h 936"/>
                  <a:gd name="T66" fmla="*/ 369 w 1077"/>
                  <a:gd name="T67" fmla="*/ 170 h 936"/>
                  <a:gd name="T68" fmla="*/ 142 w 1077"/>
                  <a:gd name="T69" fmla="*/ 284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77" h="936">
                    <a:moveTo>
                      <a:pt x="85" y="369"/>
                    </a:moveTo>
                    <a:lnTo>
                      <a:pt x="114" y="397"/>
                    </a:lnTo>
                    <a:lnTo>
                      <a:pt x="0" y="652"/>
                    </a:lnTo>
                    <a:lnTo>
                      <a:pt x="85" y="681"/>
                    </a:lnTo>
                    <a:lnTo>
                      <a:pt x="142" y="539"/>
                    </a:lnTo>
                    <a:lnTo>
                      <a:pt x="114" y="681"/>
                    </a:lnTo>
                    <a:lnTo>
                      <a:pt x="142" y="766"/>
                    </a:lnTo>
                    <a:lnTo>
                      <a:pt x="199" y="794"/>
                    </a:lnTo>
                    <a:lnTo>
                      <a:pt x="255" y="879"/>
                    </a:lnTo>
                    <a:lnTo>
                      <a:pt x="284" y="908"/>
                    </a:lnTo>
                    <a:lnTo>
                      <a:pt x="397" y="936"/>
                    </a:lnTo>
                    <a:lnTo>
                      <a:pt x="397" y="879"/>
                    </a:lnTo>
                    <a:lnTo>
                      <a:pt x="425" y="908"/>
                    </a:lnTo>
                    <a:lnTo>
                      <a:pt x="510" y="851"/>
                    </a:lnTo>
                    <a:lnTo>
                      <a:pt x="539" y="851"/>
                    </a:lnTo>
                    <a:lnTo>
                      <a:pt x="624" y="936"/>
                    </a:lnTo>
                    <a:lnTo>
                      <a:pt x="737" y="851"/>
                    </a:lnTo>
                    <a:lnTo>
                      <a:pt x="709" y="822"/>
                    </a:lnTo>
                    <a:lnTo>
                      <a:pt x="766" y="822"/>
                    </a:lnTo>
                    <a:lnTo>
                      <a:pt x="794" y="879"/>
                    </a:lnTo>
                    <a:lnTo>
                      <a:pt x="851" y="908"/>
                    </a:lnTo>
                    <a:lnTo>
                      <a:pt x="851" y="851"/>
                    </a:lnTo>
                    <a:lnTo>
                      <a:pt x="936" y="851"/>
                    </a:lnTo>
                    <a:lnTo>
                      <a:pt x="964" y="908"/>
                    </a:lnTo>
                    <a:lnTo>
                      <a:pt x="1049" y="851"/>
                    </a:lnTo>
                    <a:lnTo>
                      <a:pt x="1077" y="766"/>
                    </a:lnTo>
                    <a:lnTo>
                      <a:pt x="1077" y="681"/>
                    </a:lnTo>
                    <a:lnTo>
                      <a:pt x="1021" y="681"/>
                    </a:lnTo>
                    <a:lnTo>
                      <a:pt x="1049" y="652"/>
                    </a:lnTo>
                    <a:lnTo>
                      <a:pt x="1021" y="652"/>
                    </a:lnTo>
                    <a:lnTo>
                      <a:pt x="964" y="596"/>
                    </a:lnTo>
                    <a:lnTo>
                      <a:pt x="936" y="596"/>
                    </a:lnTo>
                    <a:lnTo>
                      <a:pt x="879" y="539"/>
                    </a:lnTo>
                    <a:lnTo>
                      <a:pt x="822" y="482"/>
                    </a:lnTo>
                    <a:lnTo>
                      <a:pt x="794" y="511"/>
                    </a:lnTo>
                    <a:lnTo>
                      <a:pt x="766" y="511"/>
                    </a:lnTo>
                    <a:lnTo>
                      <a:pt x="709" y="426"/>
                    </a:lnTo>
                    <a:lnTo>
                      <a:pt x="737" y="426"/>
                    </a:lnTo>
                    <a:lnTo>
                      <a:pt x="737" y="397"/>
                    </a:lnTo>
                    <a:lnTo>
                      <a:pt x="794" y="454"/>
                    </a:lnTo>
                    <a:lnTo>
                      <a:pt x="822" y="397"/>
                    </a:lnTo>
                    <a:lnTo>
                      <a:pt x="794" y="369"/>
                    </a:lnTo>
                    <a:lnTo>
                      <a:pt x="737" y="341"/>
                    </a:lnTo>
                    <a:lnTo>
                      <a:pt x="766" y="312"/>
                    </a:lnTo>
                    <a:lnTo>
                      <a:pt x="794" y="312"/>
                    </a:lnTo>
                    <a:lnTo>
                      <a:pt x="794" y="284"/>
                    </a:lnTo>
                    <a:lnTo>
                      <a:pt x="822" y="312"/>
                    </a:lnTo>
                    <a:lnTo>
                      <a:pt x="879" y="284"/>
                    </a:lnTo>
                    <a:lnTo>
                      <a:pt x="879" y="227"/>
                    </a:lnTo>
                    <a:lnTo>
                      <a:pt x="907" y="227"/>
                    </a:lnTo>
                    <a:lnTo>
                      <a:pt x="907" y="170"/>
                    </a:lnTo>
                    <a:lnTo>
                      <a:pt x="851" y="170"/>
                    </a:lnTo>
                    <a:lnTo>
                      <a:pt x="709" y="255"/>
                    </a:lnTo>
                    <a:lnTo>
                      <a:pt x="709" y="199"/>
                    </a:lnTo>
                    <a:lnTo>
                      <a:pt x="766" y="199"/>
                    </a:lnTo>
                    <a:lnTo>
                      <a:pt x="737" y="142"/>
                    </a:lnTo>
                    <a:lnTo>
                      <a:pt x="766" y="114"/>
                    </a:lnTo>
                    <a:lnTo>
                      <a:pt x="737" y="85"/>
                    </a:lnTo>
                    <a:lnTo>
                      <a:pt x="624" y="170"/>
                    </a:lnTo>
                    <a:lnTo>
                      <a:pt x="482" y="170"/>
                    </a:lnTo>
                    <a:lnTo>
                      <a:pt x="482" y="85"/>
                    </a:lnTo>
                    <a:lnTo>
                      <a:pt x="510" y="29"/>
                    </a:lnTo>
                    <a:lnTo>
                      <a:pt x="482" y="0"/>
                    </a:lnTo>
                    <a:lnTo>
                      <a:pt x="369" y="114"/>
                    </a:lnTo>
                    <a:lnTo>
                      <a:pt x="340" y="114"/>
                    </a:lnTo>
                    <a:lnTo>
                      <a:pt x="340" y="142"/>
                    </a:lnTo>
                    <a:lnTo>
                      <a:pt x="284" y="170"/>
                    </a:lnTo>
                    <a:lnTo>
                      <a:pt x="369" y="170"/>
                    </a:lnTo>
                    <a:lnTo>
                      <a:pt x="284" y="199"/>
                    </a:lnTo>
                    <a:lnTo>
                      <a:pt x="142" y="284"/>
                    </a:lnTo>
                    <a:lnTo>
                      <a:pt x="85" y="369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8" name="Freeform 150"/>
              <p:cNvSpPr>
                <a:spLocks/>
              </p:cNvSpPr>
              <p:nvPr/>
            </p:nvSpPr>
            <p:spPr bwMode="auto">
              <a:xfrm>
                <a:off x="3687252" y="4425719"/>
                <a:ext cx="867456" cy="835706"/>
              </a:xfrm>
              <a:custGeom>
                <a:avLst/>
                <a:gdLst>
                  <a:gd name="T0" fmla="*/ 56 w 765"/>
                  <a:gd name="T1" fmla="*/ 737 h 737"/>
                  <a:gd name="T2" fmla="*/ 170 w 765"/>
                  <a:gd name="T3" fmla="*/ 652 h 737"/>
                  <a:gd name="T4" fmla="*/ 141 w 765"/>
                  <a:gd name="T5" fmla="*/ 595 h 737"/>
                  <a:gd name="T6" fmla="*/ 170 w 765"/>
                  <a:gd name="T7" fmla="*/ 453 h 737"/>
                  <a:gd name="T8" fmla="*/ 198 w 765"/>
                  <a:gd name="T9" fmla="*/ 425 h 737"/>
                  <a:gd name="T10" fmla="*/ 255 w 765"/>
                  <a:gd name="T11" fmla="*/ 453 h 737"/>
                  <a:gd name="T12" fmla="*/ 340 w 765"/>
                  <a:gd name="T13" fmla="*/ 368 h 737"/>
                  <a:gd name="T14" fmla="*/ 397 w 765"/>
                  <a:gd name="T15" fmla="*/ 397 h 737"/>
                  <a:gd name="T16" fmla="*/ 482 w 765"/>
                  <a:gd name="T17" fmla="*/ 397 h 737"/>
                  <a:gd name="T18" fmla="*/ 510 w 765"/>
                  <a:gd name="T19" fmla="*/ 453 h 737"/>
                  <a:gd name="T20" fmla="*/ 680 w 765"/>
                  <a:gd name="T21" fmla="*/ 453 h 737"/>
                  <a:gd name="T22" fmla="*/ 737 w 765"/>
                  <a:gd name="T23" fmla="*/ 453 h 737"/>
                  <a:gd name="T24" fmla="*/ 737 w 765"/>
                  <a:gd name="T25" fmla="*/ 425 h 737"/>
                  <a:gd name="T26" fmla="*/ 765 w 765"/>
                  <a:gd name="T27" fmla="*/ 397 h 737"/>
                  <a:gd name="T28" fmla="*/ 708 w 765"/>
                  <a:gd name="T29" fmla="*/ 340 h 737"/>
                  <a:gd name="T30" fmla="*/ 708 w 765"/>
                  <a:gd name="T31" fmla="*/ 312 h 737"/>
                  <a:gd name="T32" fmla="*/ 765 w 765"/>
                  <a:gd name="T33" fmla="*/ 340 h 737"/>
                  <a:gd name="T34" fmla="*/ 765 w 765"/>
                  <a:gd name="T35" fmla="*/ 283 h 737"/>
                  <a:gd name="T36" fmla="*/ 737 w 765"/>
                  <a:gd name="T37" fmla="*/ 255 h 737"/>
                  <a:gd name="T38" fmla="*/ 623 w 765"/>
                  <a:gd name="T39" fmla="*/ 255 h 737"/>
                  <a:gd name="T40" fmla="*/ 567 w 765"/>
                  <a:gd name="T41" fmla="*/ 227 h 737"/>
                  <a:gd name="T42" fmla="*/ 510 w 765"/>
                  <a:gd name="T43" fmla="*/ 142 h 737"/>
                  <a:gd name="T44" fmla="*/ 538 w 765"/>
                  <a:gd name="T45" fmla="*/ 85 h 737"/>
                  <a:gd name="T46" fmla="*/ 397 w 765"/>
                  <a:gd name="T47" fmla="*/ 0 h 737"/>
                  <a:gd name="T48" fmla="*/ 397 w 765"/>
                  <a:gd name="T49" fmla="*/ 28 h 737"/>
                  <a:gd name="T50" fmla="*/ 340 w 765"/>
                  <a:gd name="T51" fmla="*/ 0 h 737"/>
                  <a:gd name="T52" fmla="*/ 283 w 765"/>
                  <a:gd name="T53" fmla="*/ 28 h 737"/>
                  <a:gd name="T54" fmla="*/ 227 w 765"/>
                  <a:gd name="T55" fmla="*/ 85 h 737"/>
                  <a:gd name="T56" fmla="*/ 227 w 765"/>
                  <a:gd name="T57" fmla="*/ 113 h 737"/>
                  <a:gd name="T58" fmla="*/ 170 w 765"/>
                  <a:gd name="T59" fmla="*/ 142 h 737"/>
                  <a:gd name="T60" fmla="*/ 170 w 765"/>
                  <a:gd name="T61" fmla="*/ 170 h 737"/>
                  <a:gd name="T62" fmla="*/ 198 w 765"/>
                  <a:gd name="T63" fmla="*/ 198 h 737"/>
                  <a:gd name="T64" fmla="*/ 170 w 765"/>
                  <a:gd name="T65" fmla="*/ 255 h 737"/>
                  <a:gd name="T66" fmla="*/ 198 w 765"/>
                  <a:gd name="T67" fmla="*/ 312 h 737"/>
                  <a:gd name="T68" fmla="*/ 170 w 765"/>
                  <a:gd name="T69" fmla="*/ 312 h 737"/>
                  <a:gd name="T70" fmla="*/ 170 w 765"/>
                  <a:gd name="T71" fmla="*/ 340 h 737"/>
                  <a:gd name="T72" fmla="*/ 141 w 765"/>
                  <a:gd name="T73" fmla="*/ 368 h 737"/>
                  <a:gd name="T74" fmla="*/ 85 w 765"/>
                  <a:gd name="T75" fmla="*/ 312 h 737"/>
                  <a:gd name="T76" fmla="*/ 28 w 765"/>
                  <a:gd name="T77" fmla="*/ 368 h 737"/>
                  <a:gd name="T78" fmla="*/ 0 w 765"/>
                  <a:gd name="T79" fmla="*/ 397 h 737"/>
                  <a:gd name="T80" fmla="*/ 56 w 765"/>
                  <a:gd name="T81" fmla="*/ 397 h 737"/>
                  <a:gd name="T82" fmla="*/ 56 w 765"/>
                  <a:gd name="T83" fmla="*/ 482 h 737"/>
                  <a:gd name="T84" fmla="*/ 28 w 765"/>
                  <a:gd name="T85" fmla="*/ 567 h 737"/>
                  <a:gd name="T86" fmla="*/ 85 w 765"/>
                  <a:gd name="T87" fmla="*/ 624 h 737"/>
                  <a:gd name="T88" fmla="*/ 28 w 765"/>
                  <a:gd name="T89" fmla="*/ 709 h 737"/>
                  <a:gd name="T90" fmla="*/ 56 w 765"/>
                  <a:gd name="T91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65" h="737">
                    <a:moveTo>
                      <a:pt x="56" y="737"/>
                    </a:moveTo>
                    <a:lnTo>
                      <a:pt x="170" y="652"/>
                    </a:lnTo>
                    <a:lnTo>
                      <a:pt x="141" y="595"/>
                    </a:lnTo>
                    <a:lnTo>
                      <a:pt x="170" y="453"/>
                    </a:lnTo>
                    <a:lnTo>
                      <a:pt x="198" y="425"/>
                    </a:lnTo>
                    <a:lnTo>
                      <a:pt x="255" y="453"/>
                    </a:lnTo>
                    <a:lnTo>
                      <a:pt x="340" y="368"/>
                    </a:lnTo>
                    <a:lnTo>
                      <a:pt x="397" y="397"/>
                    </a:lnTo>
                    <a:lnTo>
                      <a:pt x="482" y="397"/>
                    </a:lnTo>
                    <a:lnTo>
                      <a:pt x="510" y="453"/>
                    </a:lnTo>
                    <a:lnTo>
                      <a:pt x="680" y="453"/>
                    </a:lnTo>
                    <a:lnTo>
                      <a:pt x="737" y="453"/>
                    </a:lnTo>
                    <a:lnTo>
                      <a:pt x="737" y="425"/>
                    </a:lnTo>
                    <a:lnTo>
                      <a:pt x="765" y="397"/>
                    </a:lnTo>
                    <a:lnTo>
                      <a:pt x="708" y="340"/>
                    </a:lnTo>
                    <a:lnTo>
                      <a:pt x="708" y="312"/>
                    </a:lnTo>
                    <a:lnTo>
                      <a:pt x="765" y="340"/>
                    </a:lnTo>
                    <a:lnTo>
                      <a:pt x="765" y="283"/>
                    </a:lnTo>
                    <a:lnTo>
                      <a:pt x="737" y="255"/>
                    </a:lnTo>
                    <a:lnTo>
                      <a:pt x="623" y="255"/>
                    </a:lnTo>
                    <a:lnTo>
                      <a:pt x="567" y="227"/>
                    </a:lnTo>
                    <a:lnTo>
                      <a:pt x="510" y="142"/>
                    </a:lnTo>
                    <a:lnTo>
                      <a:pt x="538" y="85"/>
                    </a:lnTo>
                    <a:lnTo>
                      <a:pt x="397" y="0"/>
                    </a:lnTo>
                    <a:lnTo>
                      <a:pt x="397" y="28"/>
                    </a:lnTo>
                    <a:lnTo>
                      <a:pt x="340" y="0"/>
                    </a:lnTo>
                    <a:lnTo>
                      <a:pt x="283" y="28"/>
                    </a:lnTo>
                    <a:lnTo>
                      <a:pt x="227" y="85"/>
                    </a:lnTo>
                    <a:lnTo>
                      <a:pt x="227" y="113"/>
                    </a:lnTo>
                    <a:lnTo>
                      <a:pt x="170" y="142"/>
                    </a:lnTo>
                    <a:lnTo>
                      <a:pt x="170" y="170"/>
                    </a:lnTo>
                    <a:lnTo>
                      <a:pt x="198" y="198"/>
                    </a:lnTo>
                    <a:lnTo>
                      <a:pt x="170" y="255"/>
                    </a:lnTo>
                    <a:lnTo>
                      <a:pt x="198" y="312"/>
                    </a:lnTo>
                    <a:lnTo>
                      <a:pt x="170" y="312"/>
                    </a:lnTo>
                    <a:lnTo>
                      <a:pt x="170" y="340"/>
                    </a:lnTo>
                    <a:lnTo>
                      <a:pt x="141" y="368"/>
                    </a:lnTo>
                    <a:lnTo>
                      <a:pt x="85" y="312"/>
                    </a:lnTo>
                    <a:lnTo>
                      <a:pt x="28" y="368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82"/>
                    </a:lnTo>
                    <a:lnTo>
                      <a:pt x="28" y="567"/>
                    </a:lnTo>
                    <a:lnTo>
                      <a:pt x="85" y="624"/>
                    </a:lnTo>
                    <a:lnTo>
                      <a:pt x="28" y="709"/>
                    </a:lnTo>
                    <a:lnTo>
                      <a:pt x="56" y="73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19" name="Freeform 151"/>
              <p:cNvSpPr>
                <a:spLocks/>
              </p:cNvSpPr>
              <p:nvPr/>
            </p:nvSpPr>
            <p:spPr bwMode="auto">
              <a:xfrm>
                <a:off x="4265555" y="4136567"/>
                <a:ext cx="1285875" cy="932089"/>
              </a:xfrm>
              <a:custGeom>
                <a:avLst/>
                <a:gdLst>
                  <a:gd name="T0" fmla="*/ 198 w 1134"/>
                  <a:gd name="T1" fmla="*/ 595 h 822"/>
                  <a:gd name="T2" fmla="*/ 255 w 1134"/>
                  <a:gd name="T3" fmla="*/ 595 h 822"/>
                  <a:gd name="T4" fmla="*/ 227 w 1134"/>
                  <a:gd name="T5" fmla="*/ 510 h 822"/>
                  <a:gd name="T6" fmla="*/ 57 w 1134"/>
                  <a:gd name="T7" fmla="*/ 482 h 822"/>
                  <a:gd name="T8" fmla="*/ 28 w 1134"/>
                  <a:gd name="T9" fmla="*/ 340 h 822"/>
                  <a:gd name="T10" fmla="*/ 57 w 1134"/>
                  <a:gd name="T11" fmla="*/ 198 h 822"/>
                  <a:gd name="T12" fmla="*/ 113 w 1134"/>
                  <a:gd name="T13" fmla="*/ 141 h 822"/>
                  <a:gd name="T14" fmla="*/ 227 w 1134"/>
                  <a:gd name="T15" fmla="*/ 170 h 822"/>
                  <a:gd name="T16" fmla="*/ 340 w 1134"/>
                  <a:gd name="T17" fmla="*/ 141 h 822"/>
                  <a:gd name="T18" fmla="*/ 454 w 1134"/>
                  <a:gd name="T19" fmla="*/ 113 h 822"/>
                  <a:gd name="T20" fmla="*/ 539 w 1134"/>
                  <a:gd name="T21" fmla="*/ 85 h 822"/>
                  <a:gd name="T22" fmla="*/ 595 w 1134"/>
                  <a:gd name="T23" fmla="*/ 141 h 822"/>
                  <a:gd name="T24" fmla="*/ 680 w 1134"/>
                  <a:gd name="T25" fmla="*/ 113 h 822"/>
                  <a:gd name="T26" fmla="*/ 709 w 1134"/>
                  <a:gd name="T27" fmla="*/ 141 h 822"/>
                  <a:gd name="T28" fmla="*/ 822 w 1134"/>
                  <a:gd name="T29" fmla="*/ 85 h 822"/>
                  <a:gd name="T30" fmla="*/ 879 w 1134"/>
                  <a:gd name="T31" fmla="*/ 0 h 822"/>
                  <a:gd name="T32" fmla="*/ 936 w 1134"/>
                  <a:gd name="T33" fmla="*/ 28 h 822"/>
                  <a:gd name="T34" fmla="*/ 1134 w 1134"/>
                  <a:gd name="T35" fmla="*/ 255 h 822"/>
                  <a:gd name="T36" fmla="*/ 1106 w 1134"/>
                  <a:gd name="T37" fmla="*/ 312 h 822"/>
                  <a:gd name="T38" fmla="*/ 1134 w 1134"/>
                  <a:gd name="T39" fmla="*/ 397 h 822"/>
                  <a:gd name="T40" fmla="*/ 1021 w 1134"/>
                  <a:gd name="T41" fmla="*/ 397 h 822"/>
                  <a:gd name="T42" fmla="*/ 936 w 1134"/>
                  <a:gd name="T43" fmla="*/ 453 h 822"/>
                  <a:gd name="T44" fmla="*/ 964 w 1134"/>
                  <a:gd name="T45" fmla="*/ 652 h 822"/>
                  <a:gd name="T46" fmla="*/ 822 w 1134"/>
                  <a:gd name="T47" fmla="*/ 708 h 822"/>
                  <a:gd name="T48" fmla="*/ 822 w 1134"/>
                  <a:gd name="T49" fmla="*/ 793 h 822"/>
                  <a:gd name="T50" fmla="*/ 765 w 1134"/>
                  <a:gd name="T51" fmla="*/ 737 h 822"/>
                  <a:gd name="T52" fmla="*/ 680 w 1134"/>
                  <a:gd name="T53" fmla="*/ 765 h 822"/>
                  <a:gd name="T54" fmla="*/ 539 w 1134"/>
                  <a:gd name="T55" fmla="*/ 793 h 822"/>
                  <a:gd name="T56" fmla="*/ 397 w 1134"/>
                  <a:gd name="T57" fmla="*/ 793 h 822"/>
                  <a:gd name="T58" fmla="*/ 397 w 1134"/>
                  <a:gd name="T59" fmla="*/ 765 h 822"/>
                  <a:gd name="T60" fmla="*/ 283 w 1134"/>
                  <a:gd name="T61" fmla="*/ 822 h 822"/>
                  <a:gd name="T62" fmla="*/ 340 w 1134"/>
                  <a:gd name="T63" fmla="*/ 765 h 822"/>
                  <a:gd name="T64" fmla="*/ 255 w 1134"/>
                  <a:gd name="T65" fmla="*/ 65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822">
                    <a:moveTo>
                      <a:pt x="255" y="652"/>
                    </a:moveTo>
                    <a:lnTo>
                      <a:pt x="198" y="595"/>
                    </a:lnTo>
                    <a:lnTo>
                      <a:pt x="198" y="567"/>
                    </a:lnTo>
                    <a:lnTo>
                      <a:pt x="255" y="595"/>
                    </a:lnTo>
                    <a:lnTo>
                      <a:pt x="255" y="538"/>
                    </a:lnTo>
                    <a:lnTo>
                      <a:pt x="227" y="510"/>
                    </a:lnTo>
                    <a:lnTo>
                      <a:pt x="113" y="510"/>
                    </a:lnTo>
                    <a:lnTo>
                      <a:pt x="57" y="482"/>
                    </a:lnTo>
                    <a:lnTo>
                      <a:pt x="0" y="397"/>
                    </a:lnTo>
                    <a:lnTo>
                      <a:pt x="28" y="340"/>
                    </a:lnTo>
                    <a:lnTo>
                      <a:pt x="0" y="255"/>
                    </a:lnTo>
                    <a:lnTo>
                      <a:pt x="57" y="198"/>
                    </a:lnTo>
                    <a:lnTo>
                      <a:pt x="57" y="170"/>
                    </a:lnTo>
                    <a:lnTo>
                      <a:pt x="113" y="141"/>
                    </a:lnTo>
                    <a:lnTo>
                      <a:pt x="142" y="198"/>
                    </a:lnTo>
                    <a:lnTo>
                      <a:pt x="227" y="170"/>
                    </a:lnTo>
                    <a:lnTo>
                      <a:pt x="255" y="198"/>
                    </a:lnTo>
                    <a:lnTo>
                      <a:pt x="340" y="141"/>
                    </a:lnTo>
                    <a:lnTo>
                      <a:pt x="425" y="141"/>
                    </a:lnTo>
                    <a:lnTo>
                      <a:pt x="454" y="113"/>
                    </a:lnTo>
                    <a:lnTo>
                      <a:pt x="482" y="113"/>
                    </a:lnTo>
                    <a:lnTo>
                      <a:pt x="539" y="85"/>
                    </a:lnTo>
                    <a:lnTo>
                      <a:pt x="539" y="113"/>
                    </a:lnTo>
                    <a:lnTo>
                      <a:pt x="595" y="141"/>
                    </a:lnTo>
                    <a:lnTo>
                      <a:pt x="652" y="113"/>
                    </a:lnTo>
                    <a:lnTo>
                      <a:pt x="680" y="113"/>
                    </a:lnTo>
                    <a:lnTo>
                      <a:pt x="680" y="141"/>
                    </a:lnTo>
                    <a:lnTo>
                      <a:pt x="709" y="141"/>
                    </a:lnTo>
                    <a:lnTo>
                      <a:pt x="765" y="170"/>
                    </a:lnTo>
                    <a:lnTo>
                      <a:pt x="822" y="85"/>
                    </a:lnTo>
                    <a:lnTo>
                      <a:pt x="822" y="28"/>
                    </a:lnTo>
                    <a:lnTo>
                      <a:pt x="879" y="0"/>
                    </a:lnTo>
                    <a:lnTo>
                      <a:pt x="936" y="0"/>
                    </a:lnTo>
                    <a:lnTo>
                      <a:pt x="936" y="28"/>
                    </a:lnTo>
                    <a:lnTo>
                      <a:pt x="1021" y="85"/>
                    </a:lnTo>
                    <a:lnTo>
                      <a:pt x="1134" y="255"/>
                    </a:lnTo>
                    <a:lnTo>
                      <a:pt x="1106" y="255"/>
                    </a:lnTo>
                    <a:lnTo>
                      <a:pt x="1106" y="312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1049" y="425"/>
                    </a:lnTo>
                    <a:lnTo>
                      <a:pt x="1021" y="397"/>
                    </a:lnTo>
                    <a:lnTo>
                      <a:pt x="992" y="453"/>
                    </a:lnTo>
                    <a:lnTo>
                      <a:pt x="936" y="453"/>
                    </a:lnTo>
                    <a:lnTo>
                      <a:pt x="992" y="567"/>
                    </a:lnTo>
                    <a:lnTo>
                      <a:pt x="964" y="652"/>
                    </a:lnTo>
                    <a:lnTo>
                      <a:pt x="879" y="652"/>
                    </a:lnTo>
                    <a:lnTo>
                      <a:pt x="822" y="708"/>
                    </a:lnTo>
                    <a:lnTo>
                      <a:pt x="850" y="793"/>
                    </a:lnTo>
                    <a:lnTo>
                      <a:pt x="822" y="793"/>
                    </a:lnTo>
                    <a:lnTo>
                      <a:pt x="794" y="737"/>
                    </a:lnTo>
                    <a:lnTo>
                      <a:pt x="765" y="737"/>
                    </a:lnTo>
                    <a:lnTo>
                      <a:pt x="709" y="737"/>
                    </a:lnTo>
                    <a:lnTo>
                      <a:pt x="680" y="765"/>
                    </a:lnTo>
                    <a:lnTo>
                      <a:pt x="539" y="822"/>
                    </a:lnTo>
                    <a:lnTo>
                      <a:pt x="539" y="793"/>
                    </a:lnTo>
                    <a:lnTo>
                      <a:pt x="454" y="822"/>
                    </a:lnTo>
                    <a:lnTo>
                      <a:pt x="397" y="793"/>
                    </a:lnTo>
                    <a:lnTo>
                      <a:pt x="425" y="765"/>
                    </a:lnTo>
                    <a:lnTo>
                      <a:pt x="397" y="765"/>
                    </a:lnTo>
                    <a:lnTo>
                      <a:pt x="340" y="822"/>
                    </a:lnTo>
                    <a:lnTo>
                      <a:pt x="283" y="822"/>
                    </a:lnTo>
                    <a:lnTo>
                      <a:pt x="255" y="793"/>
                    </a:lnTo>
                    <a:lnTo>
                      <a:pt x="340" y="765"/>
                    </a:lnTo>
                    <a:lnTo>
                      <a:pt x="255" y="737"/>
                    </a:lnTo>
                    <a:lnTo>
                      <a:pt x="255" y="65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0" name="Freeform 152"/>
              <p:cNvSpPr>
                <a:spLocks/>
              </p:cNvSpPr>
              <p:nvPr/>
            </p:nvSpPr>
            <p:spPr bwMode="auto">
              <a:xfrm>
                <a:off x="2786912" y="5485943"/>
                <a:ext cx="2025196" cy="1157741"/>
              </a:xfrm>
              <a:custGeom>
                <a:avLst/>
                <a:gdLst>
                  <a:gd name="T0" fmla="*/ 1786 w 1786"/>
                  <a:gd name="T1" fmla="*/ 567 h 1021"/>
                  <a:gd name="T2" fmla="*/ 1758 w 1786"/>
                  <a:gd name="T3" fmla="*/ 454 h 1021"/>
                  <a:gd name="T4" fmla="*/ 1729 w 1786"/>
                  <a:gd name="T5" fmla="*/ 482 h 1021"/>
                  <a:gd name="T6" fmla="*/ 1587 w 1786"/>
                  <a:gd name="T7" fmla="*/ 454 h 1021"/>
                  <a:gd name="T8" fmla="*/ 1616 w 1786"/>
                  <a:gd name="T9" fmla="*/ 397 h 1021"/>
                  <a:gd name="T10" fmla="*/ 1616 w 1786"/>
                  <a:gd name="T11" fmla="*/ 341 h 1021"/>
                  <a:gd name="T12" fmla="*/ 1502 w 1786"/>
                  <a:gd name="T13" fmla="*/ 341 h 1021"/>
                  <a:gd name="T14" fmla="*/ 1531 w 1786"/>
                  <a:gd name="T15" fmla="*/ 256 h 1021"/>
                  <a:gd name="T16" fmla="*/ 1559 w 1786"/>
                  <a:gd name="T17" fmla="*/ 256 h 1021"/>
                  <a:gd name="T18" fmla="*/ 1559 w 1786"/>
                  <a:gd name="T19" fmla="*/ 29 h 1021"/>
                  <a:gd name="T20" fmla="*/ 1474 w 1786"/>
                  <a:gd name="T21" fmla="*/ 0 h 1021"/>
                  <a:gd name="T22" fmla="*/ 1332 w 1786"/>
                  <a:gd name="T23" fmla="*/ 85 h 1021"/>
                  <a:gd name="T24" fmla="*/ 1361 w 1786"/>
                  <a:gd name="T25" fmla="*/ 142 h 1021"/>
                  <a:gd name="T26" fmla="*/ 1332 w 1786"/>
                  <a:gd name="T27" fmla="*/ 227 h 1021"/>
                  <a:gd name="T28" fmla="*/ 1276 w 1786"/>
                  <a:gd name="T29" fmla="*/ 170 h 1021"/>
                  <a:gd name="T30" fmla="*/ 1247 w 1786"/>
                  <a:gd name="T31" fmla="*/ 170 h 1021"/>
                  <a:gd name="T32" fmla="*/ 1162 w 1786"/>
                  <a:gd name="T33" fmla="*/ 227 h 1021"/>
                  <a:gd name="T34" fmla="*/ 1219 w 1786"/>
                  <a:gd name="T35" fmla="*/ 284 h 1021"/>
                  <a:gd name="T36" fmla="*/ 1162 w 1786"/>
                  <a:gd name="T37" fmla="*/ 312 h 1021"/>
                  <a:gd name="T38" fmla="*/ 1134 w 1786"/>
                  <a:gd name="T39" fmla="*/ 369 h 1021"/>
                  <a:gd name="T40" fmla="*/ 1049 w 1786"/>
                  <a:gd name="T41" fmla="*/ 369 h 1021"/>
                  <a:gd name="T42" fmla="*/ 992 w 1786"/>
                  <a:gd name="T43" fmla="*/ 454 h 1021"/>
                  <a:gd name="T44" fmla="*/ 964 w 1786"/>
                  <a:gd name="T45" fmla="*/ 426 h 1021"/>
                  <a:gd name="T46" fmla="*/ 794 w 1786"/>
                  <a:gd name="T47" fmla="*/ 539 h 1021"/>
                  <a:gd name="T48" fmla="*/ 737 w 1786"/>
                  <a:gd name="T49" fmla="*/ 511 h 1021"/>
                  <a:gd name="T50" fmla="*/ 709 w 1786"/>
                  <a:gd name="T51" fmla="*/ 539 h 1021"/>
                  <a:gd name="T52" fmla="*/ 624 w 1786"/>
                  <a:gd name="T53" fmla="*/ 511 h 1021"/>
                  <a:gd name="T54" fmla="*/ 595 w 1786"/>
                  <a:gd name="T55" fmla="*/ 539 h 1021"/>
                  <a:gd name="T56" fmla="*/ 709 w 1786"/>
                  <a:gd name="T57" fmla="*/ 567 h 1021"/>
                  <a:gd name="T58" fmla="*/ 595 w 1786"/>
                  <a:gd name="T59" fmla="*/ 652 h 1021"/>
                  <a:gd name="T60" fmla="*/ 510 w 1786"/>
                  <a:gd name="T61" fmla="*/ 624 h 1021"/>
                  <a:gd name="T62" fmla="*/ 454 w 1786"/>
                  <a:gd name="T63" fmla="*/ 652 h 1021"/>
                  <a:gd name="T64" fmla="*/ 482 w 1786"/>
                  <a:gd name="T65" fmla="*/ 596 h 1021"/>
                  <a:gd name="T66" fmla="*/ 397 w 1786"/>
                  <a:gd name="T67" fmla="*/ 567 h 1021"/>
                  <a:gd name="T68" fmla="*/ 368 w 1786"/>
                  <a:gd name="T69" fmla="*/ 539 h 1021"/>
                  <a:gd name="T70" fmla="*/ 397 w 1786"/>
                  <a:gd name="T71" fmla="*/ 539 h 1021"/>
                  <a:gd name="T72" fmla="*/ 425 w 1786"/>
                  <a:gd name="T73" fmla="*/ 511 h 1021"/>
                  <a:gd name="T74" fmla="*/ 368 w 1786"/>
                  <a:gd name="T75" fmla="*/ 511 h 1021"/>
                  <a:gd name="T76" fmla="*/ 340 w 1786"/>
                  <a:gd name="T77" fmla="*/ 454 h 1021"/>
                  <a:gd name="T78" fmla="*/ 283 w 1786"/>
                  <a:gd name="T79" fmla="*/ 482 h 1021"/>
                  <a:gd name="T80" fmla="*/ 113 w 1786"/>
                  <a:gd name="T81" fmla="*/ 766 h 1021"/>
                  <a:gd name="T82" fmla="*/ 57 w 1786"/>
                  <a:gd name="T83" fmla="*/ 964 h 1021"/>
                  <a:gd name="T84" fmla="*/ 0 w 1786"/>
                  <a:gd name="T85" fmla="*/ 993 h 1021"/>
                  <a:gd name="T86" fmla="*/ 0 w 1786"/>
                  <a:gd name="T87" fmla="*/ 1021 h 1021"/>
                  <a:gd name="T88" fmla="*/ 113 w 1786"/>
                  <a:gd name="T89" fmla="*/ 1021 h 1021"/>
                  <a:gd name="T90" fmla="*/ 454 w 1786"/>
                  <a:gd name="T91" fmla="*/ 936 h 1021"/>
                  <a:gd name="T92" fmla="*/ 567 w 1786"/>
                  <a:gd name="T93" fmla="*/ 964 h 1021"/>
                  <a:gd name="T94" fmla="*/ 737 w 1786"/>
                  <a:gd name="T95" fmla="*/ 936 h 1021"/>
                  <a:gd name="T96" fmla="*/ 1786 w 1786"/>
                  <a:gd name="T97" fmla="*/ 567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86" h="1021">
                    <a:moveTo>
                      <a:pt x="1786" y="567"/>
                    </a:moveTo>
                    <a:lnTo>
                      <a:pt x="1758" y="454"/>
                    </a:lnTo>
                    <a:lnTo>
                      <a:pt x="1729" y="482"/>
                    </a:lnTo>
                    <a:lnTo>
                      <a:pt x="1587" y="454"/>
                    </a:lnTo>
                    <a:lnTo>
                      <a:pt x="1616" y="397"/>
                    </a:lnTo>
                    <a:lnTo>
                      <a:pt x="1616" y="341"/>
                    </a:lnTo>
                    <a:lnTo>
                      <a:pt x="1502" y="341"/>
                    </a:lnTo>
                    <a:lnTo>
                      <a:pt x="1531" y="256"/>
                    </a:lnTo>
                    <a:lnTo>
                      <a:pt x="1559" y="256"/>
                    </a:lnTo>
                    <a:lnTo>
                      <a:pt x="1559" y="29"/>
                    </a:lnTo>
                    <a:lnTo>
                      <a:pt x="1474" y="0"/>
                    </a:lnTo>
                    <a:lnTo>
                      <a:pt x="1332" y="85"/>
                    </a:lnTo>
                    <a:lnTo>
                      <a:pt x="1361" y="142"/>
                    </a:lnTo>
                    <a:lnTo>
                      <a:pt x="1332" y="227"/>
                    </a:lnTo>
                    <a:lnTo>
                      <a:pt x="1276" y="170"/>
                    </a:lnTo>
                    <a:lnTo>
                      <a:pt x="1247" y="170"/>
                    </a:lnTo>
                    <a:lnTo>
                      <a:pt x="1162" y="227"/>
                    </a:lnTo>
                    <a:lnTo>
                      <a:pt x="1219" y="284"/>
                    </a:lnTo>
                    <a:lnTo>
                      <a:pt x="1162" y="312"/>
                    </a:lnTo>
                    <a:lnTo>
                      <a:pt x="1134" y="369"/>
                    </a:lnTo>
                    <a:lnTo>
                      <a:pt x="1049" y="369"/>
                    </a:lnTo>
                    <a:lnTo>
                      <a:pt x="992" y="454"/>
                    </a:lnTo>
                    <a:lnTo>
                      <a:pt x="964" y="426"/>
                    </a:lnTo>
                    <a:lnTo>
                      <a:pt x="794" y="539"/>
                    </a:lnTo>
                    <a:lnTo>
                      <a:pt x="737" y="511"/>
                    </a:lnTo>
                    <a:lnTo>
                      <a:pt x="709" y="539"/>
                    </a:lnTo>
                    <a:lnTo>
                      <a:pt x="624" y="511"/>
                    </a:lnTo>
                    <a:lnTo>
                      <a:pt x="595" y="539"/>
                    </a:lnTo>
                    <a:lnTo>
                      <a:pt x="709" y="567"/>
                    </a:lnTo>
                    <a:lnTo>
                      <a:pt x="595" y="652"/>
                    </a:lnTo>
                    <a:lnTo>
                      <a:pt x="510" y="624"/>
                    </a:lnTo>
                    <a:lnTo>
                      <a:pt x="454" y="652"/>
                    </a:lnTo>
                    <a:lnTo>
                      <a:pt x="482" y="596"/>
                    </a:lnTo>
                    <a:lnTo>
                      <a:pt x="397" y="567"/>
                    </a:lnTo>
                    <a:lnTo>
                      <a:pt x="368" y="539"/>
                    </a:lnTo>
                    <a:lnTo>
                      <a:pt x="397" y="539"/>
                    </a:lnTo>
                    <a:lnTo>
                      <a:pt x="425" y="511"/>
                    </a:lnTo>
                    <a:lnTo>
                      <a:pt x="368" y="511"/>
                    </a:lnTo>
                    <a:lnTo>
                      <a:pt x="340" y="454"/>
                    </a:lnTo>
                    <a:lnTo>
                      <a:pt x="283" y="482"/>
                    </a:lnTo>
                    <a:lnTo>
                      <a:pt x="113" y="766"/>
                    </a:lnTo>
                    <a:lnTo>
                      <a:pt x="57" y="964"/>
                    </a:lnTo>
                    <a:lnTo>
                      <a:pt x="0" y="993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454" y="936"/>
                    </a:lnTo>
                    <a:lnTo>
                      <a:pt x="567" y="964"/>
                    </a:lnTo>
                    <a:lnTo>
                      <a:pt x="737" y="936"/>
                    </a:lnTo>
                    <a:lnTo>
                      <a:pt x="1786" y="56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1" name="Freeform 153"/>
              <p:cNvSpPr>
                <a:spLocks/>
              </p:cNvSpPr>
              <p:nvPr/>
            </p:nvSpPr>
            <p:spPr bwMode="auto">
              <a:xfrm>
                <a:off x="4586457" y="4490353"/>
                <a:ext cx="1222375" cy="1638527"/>
              </a:xfrm>
              <a:custGeom>
                <a:avLst/>
                <a:gdLst>
                  <a:gd name="T0" fmla="*/ 171 w 1078"/>
                  <a:gd name="T1" fmla="*/ 1332 h 1445"/>
                  <a:gd name="T2" fmla="*/ 0 w 1078"/>
                  <a:gd name="T3" fmla="*/ 1332 h 1445"/>
                  <a:gd name="T4" fmla="*/ 29 w 1078"/>
                  <a:gd name="T5" fmla="*/ 1219 h 1445"/>
                  <a:gd name="T6" fmla="*/ 29 w 1078"/>
                  <a:gd name="T7" fmla="*/ 1077 h 1445"/>
                  <a:gd name="T8" fmla="*/ 114 w 1078"/>
                  <a:gd name="T9" fmla="*/ 935 h 1445"/>
                  <a:gd name="T10" fmla="*/ 171 w 1078"/>
                  <a:gd name="T11" fmla="*/ 963 h 1445"/>
                  <a:gd name="T12" fmla="*/ 256 w 1078"/>
                  <a:gd name="T13" fmla="*/ 907 h 1445"/>
                  <a:gd name="T14" fmla="*/ 142 w 1078"/>
                  <a:gd name="T15" fmla="*/ 907 h 1445"/>
                  <a:gd name="T16" fmla="*/ 29 w 1078"/>
                  <a:gd name="T17" fmla="*/ 793 h 1445"/>
                  <a:gd name="T18" fmla="*/ 86 w 1078"/>
                  <a:gd name="T19" fmla="*/ 652 h 1445"/>
                  <a:gd name="T20" fmla="*/ 171 w 1078"/>
                  <a:gd name="T21" fmla="*/ 567 h 1445"/>
                  <a:gd name="T22" fmla="*/ 57 w 1078"/>
                  <a:gd name="T23" fmla="*/ 567 h 1445"/>
                  <a:gd name="T24" fmla="*/ 0 w 1078"/>
                  <a:gd name="T25" fmla="*/ 510 h 1445"/>
                  <a:gd name="T26" fmla="*/ 114 w 1078"/>
                  <a:gd name="T27" fmla="*/ 453 h 1445"/>
                  <a:gd name="T28" fmla="*/ 114 w 1078"/>
                  <a:gd name="T29" fmla="*/ 481 h 1445"/>
                  <a:gd name="T30" fmla="*/ 256 w 1078"/>
                  <a:gd name="T31" fmla="*/ 481 h 1445"/>
                  <a:gd name="T32" fmla="*/ 397 w 1078"/>
                  <a:gd name="T33" fmla="*/ 453 h 1445"/>
                  <a:gd name="T34" fmla="*/ 511 w 1078"/>
                  <a:gd name="T35" fmla="*/ 425 h 1445"/>
                  <a:gd name="T36" fmla="*/ 567 w 1078"/>
                  <a:gd name="T37" fmla="*/ 481 h 1445"/>
                  <a:gd name="T38" fmla="*/ 596 w 1078"/>
                  <a:gd name="T39" fmla="*/ 340 h 1445"/>
                  <a:gd name="T40" fmla="*/ 709 w 1078"/>
                  <a:gd name="T41" fmla="*/ 255 h 1445"/>
                  <a:gd name="T42" fmla="*/ 709 w 1078"/>
                  <a:gd name="T43" fmla="*/ 141 h 1445"/>
                  <a:gd name="T44" fmla="*/ 766 w 1078"/>
                  <a:gd name="T45" fmla="*/ 113 h 1445"/>
                  <a:gd name="T46" fmla="*/ 851 w 1078"/>
                  <a:gd name="T47" fmla="*/ 28 h 1445"/>
                  <a:gd name="T48" fmla="*/ 964 w 1078"/>
                  <a:gd name="T49" fmla="*/ 28 h 1445"/>
                  <a:gd name="T50" fmla="*/ 993 w 1078"/>
                  <a:gd name="T51" fmla="*/ 141 h 1445"/>
                  <a:gd name="T52" fmla="*/ 1078 w 1078"/>
                  <a:gd name="T53" fmla="*/ 255 h 1445"/>
                  <a:gd name="T54" fmla="*/ 993 w 1078"/>
                  <a:gd name="T55" fmla="*/ 396 h 1445"/>
                  <a:gd name="T56" fmla="*/ 1021 w 1078"/>
                  <a:gd name="T57" fmla="*/ 453 h 1445"/>
                  <a:gd name="T58" fmla="*/ 936 w 1078"/>
                  <a:gd name="T59" fmla="*/ 567 h 1445"/>
                  <a:gd name="T60" fmla="*/ 936 w 1078"/>
                  <a:gd name="T61" fmla="*/ 737 h 1445"/>
                  <a:gd name="T62" fmla="*/ 964 w 1078"/>
                  <a:gd name="T63" fmla="*/ 822 h 1445"/>
                  <a:gd name="T64" fmla="*/ 964 w 1078"/>
                  <a:gd name="T65" fmla="*/ 878 h 1445"/>
                  <a:gd name="T66" fmla="*/ 1021 w 1078"/>
                  <a:gd name="T67" fmla="*/ 992 h 1445"/>
                  <a:gd name="T68" fmla="*/ 964 w 1078"/>
                  <a:gd name="T69" fmla="*/ 1219 h 1445"/>
                  <a:gd name="T70" fmla="*/ 199 w 1078"/>
                  <a:gd name="T71" fmla="*/ 1445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78" h="1445">
                    <a:moveTo>
                      <a:pt x="199" y="1445"/>
                    </a:moveTo>
                    <a:lnTo>
                      <a:pt x="171" y="1332"/>
                    </a:lnTo>
                    <a:lnTo>
                      <a:pt x="142" y="1360"/>
                    </a:lnTo>
                    <a:lnTo>
                      <a:pt x="0" y="1332"/>
                    </a:lnTo>
                    <a:lnTo>
                      <a:pt x="29" y="1275"/>
                    </a:lnTo>
                    <a:lnTo>
                      <a:pt x="29" y="1219"/>
                    </a:lnTo>
                    <a:lnTo>
                      <a:pt x="114" y="1105"/>
                    </a:lnTo>
                    <a:lnTo>
                      <a:pt x="29" y="1077"/>
                    </a:lnTo>
                    <a:lnTo>
                      <a:pt x="29" y="935"/>
                    </a:lnTo>
                    <a:lnTo>
                      <a:pt x="114" y="935"/>
                    </a:lnTo>
                    <a:lnTo>
                      <a:pt x="114" y="963"/>
                    </a:lnTo>
                    <a:lnTo>
                      <a:pt x="171" y="963"/>
                    </a:lnTo>
                    <a:lnTo>
                      <a:pt x="171" y="935"/>
                    </a:lnTo>
                    <a:lnTo>
                      <a:pt x="256" y="907"/>
                    </a:lnTo>
                    <a:lnTo>
                      <a:pt x="227" y="878"/>
                    </a:lnTo>
                    <a:lnTo>
                      <a:pt x="142" y="907"/>
                    </a:lnTo>
                    <a:lnTo>
                      <a:pt x="0" y="850"/>
                    </a:lnTo>
                    <a:lnTo>
                      <a:pt x="29" y="793"/>
                    </a:lnTo>
                    <a:lnTo>
                      <a:pt x="86" y="765"/>
                    </a:lnTo>
                    <a:lnTo>
                      <a:pt x="86" y="652"/>
                    </a:lnTo>
                    <a:lnTo>
                      <a:pt x="142" y="595"/>
                    </a:lnTo>
                    <a:lnTo>
                      <a:pt x="171" y="567"/>
                    </a:lnTo>
                    <a:lnTo>
                      <a:pt x="114" y="538"/>
                    </a:lnTo>
                    <a:lnTo>
                      <a:pt x="57" y="567"/>
                    </a:lnTo>
                    <a:lnTo>
                      <a:pt x="0" y="595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114" y="453"/>
                    </a:lnTo>
                    <a:lnTo>
                      <a:pt x="142" y="453"/>
                    </a:lnTo>
                    <a:lnTo>
                      <a:pt x="114" y="481"/>
                    </a:lnTo>
                    <a:lnTo>
                      <a:pt x="171" y="510"/>
                    </a:lnTo>
                    <a:lnTo>
                      <a:pt x="256" y="481"/>
                    </a:lnTo>
                    <a:lnTo>
                      <a:pt x="256" y="510"/>
                    </a:lnTo>
                    <a:lnTo>
                      <a:pt x="397" y="453"/>
                    </a:lnTo>
                    <a:lnTo>
                      <a:pt x="426" y="425"/>
                    </a:lnTo>
                    <a:lnTo>
                      <a:pt x="511" y="425"/>
                    </a:lnTo>
                    <a:lnTo>
                      <a:pt x="539" y="481"/>
                    </a:lnTo>
                    <a:lnTo>
                      <a:pt x="567" y="481"/>
                    </a:lnTo>
                    <a:lnTo>
                      <a:pt x="539" y="396"/>
                    </a:lnTo>
                    <a:lnTo>
                      <a:pt x="596" y="340"/>
                    </a:lnTo>
                    <a:lnTo>
                      <a:pt x="681" y="340"/>
                    </a:lnTo>
                    <a:lnTo>
                      <a:pt x="709" y="255"/>
                    </a:lnTo>
                    <a:lnTo>
                      <a:pt x="653" y="141"/>
                    </a:lnTo>
                    <a:lnTo>
                      <a:pt x="709" y="141"/>
                    </a:lnTo>
                    <a:lnTo>
                      <a:pt x="738" y="85"/>
                    </a:lnTo>
                    <a:lnTo>
                      <a:pt x="766" y="113"/>
                    </a:lnTo>
                    <a:lnTo>
                      <a:pt x="851" y="85"/>
                    </a:lnTo>
                    <a:lnTo>
                      <a:pt x="851" y="28"/>
                    </a:lnTo>
                    <a:lnTo>
                      <a:pt x="908" y="0"/>
                    </a:lnTo>
                    <a:lnTo>
                      <a:pt x="964" y="28"/>
                    </a:lnTo>
                    <a:lnTo>
                      <a:pt x="964" y="113"/>
                    </a:lnTo>
                    <a:lnTo>
                      <a:pt x="993" y="141"/>
                    </a:lnTo>
                    <a:lnTo>
                      <a:pt x="993" y="198"/>
                    </a:lnTo>
                    <a:lnTo>
                      <a:pt x="1078" y="255"/>
                    </a:lnTo>
                    <a:lnTo>
                      <a:pt x="993" y="340"/>
                    </a:lnTo>
                    <a:lnTo>
                      <a:pt x="993" y="396"/>
                    </a:lnTo>
                    <a:lnTo>
                      <a:pt x="1021" y="425"/>
                    </a:lnTo>
                    <a:lnTo>
                      <a:pt x="1021" y="453"/>
                    </a:lnTo>
                    <a:lnTo>
                      <a:pt x="1049" y="510"/>
                    </a:lnTo>
                    <a:lnTo>
                      <a:pt x="936" y="567"/>
                    </a:lnTo>
                    <a:lnTo>
                      <a:pt x="964" y="595"/>
                    </a:lnTo>
                    <a:lnTo>
                      <a:pt x="936" y="737"/>
                    </a:lnTo>
                    <a:lnTo>
                      <a:pt x="908" y="765"/>
                    </a:lnTo>
                    <a:lnTo>
                      <a:pt x="964" y="822"/>
                    </a:lnTo>
                    <a:lnTo>
                      <a:pt x="936" y="878"/>
                    </a:lnTo>
                    <a:lnTo>
                      <a:pt x="964" y="878"/>
                    </a:lnTo>
                    <a:lnTo>
                      <a:pt x="964" y="963"/>
                    </a:lnTo>
                    <a:lnTo>
                      <a:pt x="1021" y="992"/>
                    </a:lnTo>
                    <a:lnTo>
                      <a:pt x="1021" y="1134"/>
                    </a:lnTo>
                    <a:lnTo>
                      <a:pt x="964" y="1219"/>
                    </a:lnTo>
                    <a:lnTo>
                      <a:pt x="993" y="1275"/>
                    </a:lnTo>
                    <a:lnTo>
                      <a:pt x="199" y="144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2" name="Freeform 155"/>
              <p:cNvSpPr>
                <a:spLocks/>
              </p:cNvSpPr>
              <p:nvPr/>
            </p:nvSpPr>
            <p:spPr bwMode="auto">
              <a:xfrm>
                <a:off x="665332" y="1339165"/>
                <a:ext cx="1028474" cy="642938"/>
              </a:xfrm>
              <a:custGeom>
                <a:avLst/>
                <a:gdLst>
                  <a:gd name="T0" fmla="*/ 453 w 907"/>
                  <a:gd name="T1" fmla="*/ 482 h 567"/>
                  <a:gd name="T2" fmla="*/ 567 w 907"/>
                  <a:gd name="T3" fmla="*/ 482 h 567"/>
                  <a:gd name="T4" fmla="*/ 680 w 907"/>
                  <a:gd name="T5" fmla="*/ 426 h 567"/>
                  <a:gd name="T6" fmla="*/ 709 w 907"/>
                  <a:gd name="T7" fmla="*/ 426 h 567"/>
                  <a:gd name="T8" fmla="*/ 737 w 907"/>
                  <a:gd name="T9" fmla="*/ 397 h 567"/>
                  <a:gd name="T10" fmla="*/ 765 w 907"/>
                  <a:gd name="T11" fmla="*/ 426 h 567"/>
                  <a:gd name="T12" fmla="*/ 794 w 907"/>
                  <a:gd name="T13" fmla="*/ 397 h 567"/>
                  <a:gd name="T14" fmla="*/ 822 w 907"/>
                  <a:gd name="T15" fmla="*/ 426 h 567"/>
                  <a:gd name="T16" fmla="*/ 794 w 907"/>
                  <a:gd name="T17" fmla="*/ 369 h 567"/>
                  <a:gd name="T18" fmla="*/ 879 w 907"/>
                  <a:gd name="T19" fmla="*/ 369 h 567"/>
                  <a:gd name="T20" fmla="*/ 850 w 907"/>
                  <a:gd name="T21" fmla="*/ 312 h 567"/>
                  <a:gd name="T22" fmla="*/ 907 w 907"/>
                  <a:gd name="T23" fmla="*/ 312 h 567"/>
                  <a:gd name="T24" fmla="*/ 850 w 907"/>
                  <a:gd name="T25" fmla="*/ 284 h 567"/>
                  <a:gd name="T26" fmla="*/ 822 w 907"/>
                  <a:gd name="T27" fmla="*/ 255 h 567"/>
                  <a:gd name="T28" fmla="*/ 879 w 907"/>
                  <a:gd name="T29" fmla="*/ 170 h 567"/>
                  <a:gd name="T30" fmla="*/ 850 w 907"/>
                  <a:gd name="T31" fmla="*/ 114 h 567"/>
                  <a:gd name="T32" fmla="*/ 822 w 907"/>
                  <a:gd name="T33" fmla="*/ 114 h 567"/>
                  <a:gd name="T34" fmla="*/ 850 w 907"/>
                  <a:gd name="T35" fmla="*/ 57 h 567"/>
                  <a:gd name="T36" fmla="*/ 822 w 907"/>
                  <a:gd name="T37" fmla="*/ 29 h 567"/>
                  <a:gd name="T38" fmla="*/ 709 w 907"/>
                  <a:gd name="T39" fmla="*/ 0 h 567"/>
                  <a:gd name="T40" fmla="*/ 680 w 907"/>
                  <a:gd name="T41" fmla="*/ 57 h 567"/>
                  <a:gd name="T42" fmla="*/ 624 w 907"/>
                  <a:gd name="T43" fmla="*/ 57 h 567"/>
                  <a:gd name="T44" fmla="*/ 567 w 907"/>
                  <a:gd name="T45" fmla="*/ 114 h 567"/>
                  <a:gd name="T46" fmla="*/ 510 w 907"/>
                  <a:gd name="T47" fmla="*/ 114 h 567"/>
                  <a:gd name="T48" fmla="*/ 425 w 907"/>
                  <a:gd name="T49" fmla="*/ 85 h 567"/>
                  <a:gd name="T50" fmla="*/ 397 w 907"/>
                  <a:gd name="T51" fmla="*/ 85 h 567"/>
                  <a:gd name="T52" fmla="*/ 340 w 907"/>
                  <a:gd name="T53" fmla="*/ 142 h 567"/>
                  <a:gd name="T54" fmla="*/ 312 w 907"/>
                  <a:gd name="T55" fmla="*/ 57 h 567"/>
                  <a:gd name="T56" fmla="*/ 227 w 907"/>
                  <a:gd name="T57" fmla="*/ 57 h 567"/>
                  <a:gd name="T58" fmla="*/ 142 w 907"/>
                  <a:gd name="T59" fmla="*/ 0 h 567"/>
                  <a:gd name="T60" fmla="*/ 113 w 907"/>
                  <a:gd name="T61" fmla="*/ 142 h 567"/>
                  <a:gd name="T62" fmla="*/ 28 w 907"/>
                  <a:gd name="T63" fmla="*/ 227 h 567"/>
                  <a:gd name="T64" fmla="*/ 0 w 907"/>
                  <a:gd name="T65" fmla="*/ 312 h 567"/>
                  <a:gd name="T66" fmla="*/ 28 w 907"/>
                  <a:gd name="T67" fmla="*/ 340 h 567"/>
                  <a:gd name="T68" fmla="*/ 57 w 907"/>
                  <a:gd name="T69" fmla="*/ 312 h 567"/>
                  <a:gd name="T70" fmla="*/ 57 w 907"/>
                  <a:gd name="T71" fmla="*/ 284 h 567"/>
                  <a:gd name="T72" fmla="*/ 85 w 907"/>
                  <a:gd name="T73" fmla="*/ 284 h 567"/>
                  <a:gd name="T74" fmla="*/ 170 w 907"/>
                  <a:gd name="T75" fmla="*/ 312 h 567"/>
                  <a:gd name="T76" fmla="*/ 170 w 907"/>
                  <a:gd name="T77" fmla="*/ 340 h 567"/>
                  <a:gd name="T78" fmla="*/ 227 w 907"/>
                  <a:gd name="T79" fmla="*/ 312 h 567"/>
                  <a:gd name="T80" fmla="*/ 227 w 907"/>
                  <a:gd name="T81" fmla="*/ 284 h 567"/>
                  <a:gd name="T82" fmla="*/ 255 w 907"/>
                  <a:gd name="T83" fmla="*/ 312 h 567"/>
                  <a:gd name="T84" fmla="*/ 227 w 907"/>
                  <a:gd name="T85" fmla="*/ 369 h 567"/>
                  <a:gd name="T86" fmla="*/ 255 w 907"/>
                  <a:gd name="T87" fmla="*/ 397 h 567"/>
                  <a:gd name="T88" fmla="*/ 312 w 907"/>
                  <a:gd name="T89" fmla="*/ 397 h 567"/>
                  <a:gd name="T90" fmla="*/ 283 w 907"/>
                  <a:gd name="T91" fmla="*/ 426 h 567"/>
                  <a:gd name="T92" fmla="*/ 283 w 907"/>
                  <a:gd name="T93" fmla="*/ 482 h 567"/>
                  <a:gd name="T94" fmla="*/ 255 w 907"/>
                  <a:gd name="T95" fmla="*/ 511 h 567"/>
                  <a:gd name="T96" fmla="*/ 283 w 907"/>
                  <a:gd name="T97" fmla="*/ 539 h 567"/>
                  <a:gd name="T98" fmla="*/ 368 w 907"/>
                  <a:gd name="T99" fmla="*/ 567 h 567"/>
                  <a:gd name="T100" fmla="*/ 397 w 907"/>
                  <a:gd name="T101" fmla="*/ 539 h 567"/>
                  <a:gd name="T102" fmla="*/ 397 w 907"/>
                  <a:gd name="T103" fmla="*/ 511 h 567"/>
                  <a:gd name="T104" fmla="*/ 453 w 907"/>
                  <a:gd name="T105" fmla="*/ 482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907" h="567">
                    <a:moveTo>
                      <a:pt x="453" y="482"/>
                    </a:moveTo>
                    <a:lnTo>
                      <a:pt x="567" y="482"/>
                    </a:lnTo>
                    <a:lnTo>
                      <a:pt x="680" y="426"/>
                    </a:lnTo>
                    <a:lnTo>
                      <a:pt x="709" y="426"/>
                    </a:lnTo>
                    <a:lnTo>
                      <a:pt x="737" y="397"/>
                    </a:lnTo>
                    <a:lnTo>
                      <a:pt x="765" y="426"/>
                    </a:lnTo>
                    <a:lnTo>
                      <a:pt x="794" y="397"/>
                    </a:lnTo>
                    <a:lnTo>
                      <a:pt x="822" y="426"/>
                    </a:lnTo>
                    <a:lnTo>
                      <a:pt x="794" y="369"/>
                    </a:lnTo>
                    <a:lnTo>
                      <a:pt x="879" y="369"/>
                    </a:lnTo>
                    <a:lnTo>
                      <a:pt x="850" y="312"/>
                    </a:lnTo>
                    <a:lnTo>
                      <a:pt x="907" y="312"/>
                    </a:lnTo>
                    <a:lnTo>
                      <a:pt x="850" y="284"/>
                    </a:lnTo>
                    <a:lnTo>
                      <a:pt x="822" y="255"/>
                    </a:lnTo>
                    <a:lnTo>
                      <a:pt x="879" y="170"/>
                    </a:lnTo>
                    <a:lnTo>
                      <a:pt x="850" y="114"/>
                    </a:lnTo>
                    <a:lnTo>
                      <a:pt x="822" y="114"/>
                    </a:lnTo>
                    <a:lnTo>
                      <a:pt x="850" y="57"/>
                    </a:lnTo>
                    <a:lnTo>
                      <a:pt x="822" y="29"/>
                    </a:lnTo>
                    <a:lnTo>
                      <a:pt x="709" y="0"/>
                    </a:lnTo>
                    <a:lnTo>
                      <a:pt x="680" y="57"/>
                    </a:lnTo>
                    <a:lnTo>
                      <a:pt x="624" y="57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425" y="85"/>
                    </a:lnTo>
                    <a:lnTo>
                      <a:pt x="397" y="85"/>
                    </a:lnTo>
                    <a:lnTo>
                      <a:pt x="340" y="142"/>
                    </a:lnTo>
                    <a:lnTo>
                      <a:pt x="312" y="57"/>
                    </a:lnTo>
                    <a:lnTo>
                      <a:pt x="227" y="57"/>
                    </a:lnTo>
                    <a:lnTo>
                      <a:pt x="142" y="0"/>
                    </a:lnTo>
                    <a:lnTo>
                      <a:pt x="113" y="142"/>
                    </a:lnTo>
                    <a:lnTo>
                      <a:pt x="28" y="227"/>
                    </a:lnTo>
                    <a:lnTo>
                      <a:pt x="0" y="312"/>
                    </a:lnTo>
                    <a:lnTo>
                      <a:pt x="28" y="340"/>
                    </a:lnTo>
                    <a:lnTo>
                      <a:pt x="57" y="312"/>
                    </a:lnTo>
                    <a:lnTo>
                      <a:pt x="57" y="284"/>
                    </a:lnTo>
                    <a:lnTo>
                      <a:pt x="85" y="284"/>
                    </a:lnTo>
                    <a:lnTo>
                      <a:pt x="170" y="312"/>
                    </a:lnTo>
                    <a:lnTo>
                      <a:pt x="170" y="340"/>
                    </a:lnTo>
                    <a:lnTo>
                      <a:pt x="227" y="312"/>
                    </a:lnTo>
                    <a:lnTo>
                      <a:pt x="227" y="284"/>
                    </a:lnTo>
                    <a:lnTo>
                      <a:pt x="255" y="312"/>
                    </a:lnTo>
                    <a:lnTo>
                      <a:pt x="227" y="369"/>
                    </a:lnTo>
                    <a:lnTo>
                      <a:pt x="255" y="397"/>
                    </a:lnTo>
                    <a:lnTo>
                      <a:pt x="312" y="397"/>
                    </a:lnTo>
                    <a:lnTo>
                      <a:pt x="283" y="426"/>
                    </a:lnTo>
                    <a:lnTo>
                      <a:pt x="283" y="482"/>
                    </a:lnTo>
                    <a:lnTo>
                      <a:pt x="255" y="511"/>
                    </a:lnTo>
                    <a:lnTo>
                      <a:pt x="283" y="539"/>
                    </a:lnTo>
                    <a:lnTo>
                      <a:pt x="368" y="567"/>
                    </a:lnTo>
                    <a:lnTo>
                      <a:pt x="397" y="539"/>
                    </a:lnTo>
                    <a:lnTo>
                      <a:pt x="397" y="511"/>
                    </a:lnTo>
                    <a:lnTo>
                      <a:pt x="453" y="48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3" name="Freeform 156"/>
              <p:cNvSpPr>
                <a:spLocks/>
              </p:cNvSpPr>
              <p:nvPr/>
            </p:nvSpPr>
            <p:spPr bwMode="auto">
              <a:xfrm>
                <a:off x="826350" y="1950353"/>
                <a:ext cx="513670" cy="481920"/>
              </a:xfrm>
              <a:custGeom>
                <a:avLst/>
                <a:gdLst>
                  <a:gd name="T0" fmla="*/ 340 w 453"/>
                  <a:gd name="T1" fmla="*/ 0 h 425"/>
                  <a:gd name="T2" fmla="*/ 396 w 453"/>
                  <a:gd name="T3" fmla="*/ 28 h 425"/>
                  <a:gd name="T4" fmla="*/ 425 w 453"/>
                  <a:gd name="T5" fmla="*/ 85 h 425"/>
                  <a:gd name="T6" fmla="*/ 425 w 453"/>
                  <a:gd name="T7" fmla="*/ 170 h 425"/>
                  <a:gd name="T8" fmla="*/ 453 w 453"/>
                  <a:gd name="T9" fmla="*/ 198 h 425"/>
                  <a:gd name="T10" fmla="*/ 425 w 453"/>
                  <a:gd name="T11" fmla="*/ 255 h 425"/>
                  <a:gd name="T12" fmla="*/ 453 w 453"/>
                  <a:gd name="T13" fmla="*/ 283 h 425"/>
                  <a:gd name="T14" fmla="*/ 425 w 453"/>
                  <a:gd name="T15" fmla="*/ 340 h 425"/>
                  <a:gd name="T16" fmla="*/ 368 w 453"/>
                  <a:gd name="T17" fmla="*/ 312 h 425"/>
                  <a:gd name="T18" fmla="*/ 368 w 453"/>
                  <a:gd name="T19" fmla="*/ 368 h 425"/>
                  <a:gd name="T20" fmla="*/ 368 w 453"/>
                  <a:gd name="T21" fmla="*/ 425 h 425"/>
                  <a:gd name="T22" fmla="*/ 311 w 453"/>
                  <a:gd name="T23" fmla="*/ 425 h 425"/>
                  <a:gd name="T24" fmla="*/ 283 w 453"/>
                  <a:gd name="T25" fmla="*/ 340 h 425"/>
                  <a:gd name="T26" fmla="*/ 255 w 453"/>
                  <a:gd name="T27" fmla="*/ 312 h 425"/>
                  <a:gd name="T28" fmla="*/ 226 w 453"/>
                  <a:gd name="T29" fmla="*/ 255 h 425"/>
                  <a:gd name="T30" fmla="*/ 141 w 453"/>
                  <a:gd name="T31" fmla="*/ 198 h 425"/>
                  <a:gd name="T32" fmla="*/ 28 w 453"/>
                  <a:gd name="T33" fmla="*/ 227 h 425"/>
                  <a:gd name="T34" fmla="*/ 28 w 453"/>
                  <a:gd name="T35" fmla="*/ 170 h 425"/>
                  <a:gd name="T36" fmla="*/ 0 w 453"/>
                  <a:gd name="T37" fmla="*/ 113 h 425"/>
                  <a:gd name="T38" fmla="*/ 28 w 453"/>
                  <a:gd name="T39" fmla="*/ 57 h 425"/>
                  <a:gd name="T40" fmla="*/ 85 w 453"/>
                  <a:gd name="T41" fmla="*/ 57 h 425"/>
                  <a:gd name="T42" fmla="*/ 113 w 453"/>
                  <a:gd name="T43" fmla="*/ 85 h 425"/>
                  <a:gd name="T44" fmla="*/ 141 w 453"/>
                  <a:gd name="T45" fmla="*/ 57 h 425"/>
                  <a:gd name="T46" fmla="*/ 170 w 453"/>
                  <a:gd name="T47" fmla="*/ 57 h 425"/>
                  <a:gd name="T48" fmla="*/ 141 w 453"/>
                  <a:gd name="T49" fmla="*/ 113 h 425"/>
                  <a:gd name="T50" fmla="*/ 198 w 453"/>
                  <a:gd name="T51" fmla="*/ 85 h 425"/>
                  <a:gd name="T52" fmla="*/ 198 w 453"/>
                  <a:gd name="T53" fmla="*/ 113 h 425"/>
                  <a:gd name="T54" fmla="*/ 255 w 453"/>
                  <a:gd name="T55" fmla="*/ 113 h 425"/>
                  <a:gd name="T56" fmla="*/ 283 w 453"/>
                  <a:gd name="T57" fmla="*/ 142 h 425"/>
                  <a:gd name="T58" fmla="*/ 283 w 453"/>
                  <a:gd name="T59" fmla="*/ 85 h 425"/>
                  <a:gd name="T60" fmla="*/ 311 w 453"/>
                  <a:gd name="T61" fmla="*/ 57 h 425"/>
                  <a:gd name="T62" fmla="*/ 283 w 453"/>
                  <a:gd name="T63" fmla="*/ 28 h 425"/>
                  <a:gd name="T64" fmla="*/ 340 w 453"/>
                  <a:gd name="T65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3" h="425">
                    <a:moveTo>
                      <a:pt x="340" y="0"/>
                    </a:moveTo>
                    <a:lnTo>
                      <a:pt x="396" y="28"/>
                    </a:lnTo>
                    <a:lnTo>
                      <a:pt x="425" y="85"/>
                    </a:lnTo>
                    <a:lnTo>
                      <a:pt x="425" y="170"/>
                    </a:lnTo>
                    <a:lnTo>
                      <a:pt x="453" y="198"/>
                    </a:lnTo>
                    <a:lnTo>
                      <a:pt x="425" y="255"/>
                    </a:lnTo>
                    <a:lnTo>
                      <a:pt x="453" y="283"/>
                    </a:lnTo>
                    <a:lnTo>
                      <a:pt x="425" y="340"/>
                    </a:lnTo>
                    <a:lnTo>
                      <a:pt x="368" y="312"/>
                    </a:lnTo>
                    <a:lnTo>
                      <a:pt x="368" y="368"/>
                    </a:lnTo>
                    <a:lnTo>
                      <a:pt x="368" y="425"/>
                    </a:lnTo>
                    <a:lnTo>
                      <a:pt x="311" y="425"/>
                    </a:lnTo>
                    <a:lnTo>
                      <a:pt x="283" y="340"/>
                    </a:lnTo>
                    <a:lnTo>
                      <a:pt x="255" y="312"/>
                    </a:lnTo>
                    <a:lnTo>
                      <a:pt x="226" y="255"/>
                    </a:lnTo>
                    <a:lnTo>
                      <a:pt x="141" y="198"/>
                    </a:lnTo>
                    <a:lnTo>
                      <a:pt x="28" y="227"/>
                    </a:lnTo>
                    <a:lnTo>
                      <a:pt x="28" y="170"/>
                    </a:lnTo>
                    <a:lnTo>
                      <a:pt x="0" y="113"/>
                    </a:lnTo>
                    <a:lnTo>
                      <a:pt x="28" y="57"/>
                    </a:lnTo>
                    <a:lnTo>
                      <a:pt x="85" y="57"/>
                    </a:lnTo>
                    <a:lnTo>
                      <a:pt x="113" y="85"/>
                    </a:lnTo>
                    <a:lnTo>
                      <a:pt x="141" y="57"/>
                    </a:lnTo>
                    <a:lnTo>
                      <a:pt x="170" y="57"/>
                    </a:lnTo>
                    <a:lnTo>
                      <a:pt x="141" y="113"/>
                    </a:lnTo>
                    <a:lnTo>
                      <a:pt x="198" y="85"/>
                    </a:lnTo>
                    <a:lnTo>
                      <a:pt x="198" y="113"/>
                    </a:lnTo>
                    <a:lnTo>
                      <a:pt x="255" y="113"/>
                    </a:lnTo>
                    <a:lnTo>
                      <a:pt x="283" y="142"/>
                    </a:lnTo>
                    <a:lnTo>
                      <a:pt x="283" y="85"/>
                    </a:lnTo>
                    <a:lnTo>
                      <a:pt x="311" y="57"/>
                    </a:lnTo>
                    <a:lnTo>
                      <a:pt x="283" y="28"/>
                    </a:lnTo>
                    <a:lnTo>
                      <a:pt x="34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4" name="Freeform 157"/>
              <p:cNvSpPr>
                <a:spLocks/>
              </p:cNvSpPr>
              <p:nvPr/>
            </p:nvSpPr>
            <p:spPr bwMode="auto">
              <a:xfrm>
                <a:off x="1436404" y="3332612"/>
                <a:ext cx="129268" cy="161018"/>
              </a:xfrm>
              <a:custGeom>
                <a:avLst/>
                <a:gdLst>
                  <a:gd name="T0" fmla="*/ 0 w 114"/>
                  <a:gd name="T1" fmla="*/ 85 h 142"/>
                  <a:gd name="T2" fmla="*/ 114 w 114"/>
                  <a:gd name="T3" fmla="*/ 0 h 142"/>
                  <a:gd name="T4" fmla="*/ 114 w 114"/>
                  <a:gd name="T5" fmla="*/ 57 h 142"/>
                  <a:gd name="T6" fmla="*/ 57 w 114"/>
                  <a:gd name="T7" fmla="*/ 142 h 142"/>
                  <a:gd name="T8" fmla="*/ 0 w 114"/>
                  <a:gd name="T9" fmla="*/ 85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142">
                    <a:moveTo>
                      <a:pt x="0" y="85"/>
                    </a:moveTo>
                    <a:lnTo>
                      <a:pt x="114" y="0"/>
                    </a:lnTo>
                    <a:lnTo>
                      <a:pt x="114" y="57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5" name="Freeform 158"/>
              <p:cNvSpPr>
                <a:spLocks/>
              </p:cNvSpPr>
              <p:nvPr/>
            </p:nvSpPr>
            <p:spPr bwMode="auto">
              <a:xfrm>
                <a:off x="1501037" y="3364362"/>
                <a:ext cx="642938" cy="611188"/>
              </a:xfrm>
              <a:custGeom>
                <a:avLst/>
                <a:gdLst>
                  <a:gd name="T0" fmla="*/ 57 w 567"/>
                  <a:gd name="T1" fmla="*/ 482 h 539"/>
                  <a:gd name="T2" fmla="*/ 142 w 567"/>
                  <a:gd name="T3" fmla="*/ 511 h 539"/>
                  <a:gd name="T4" fmla="*/ 198 w 567"/>
                  <a:gd name="T5" fmla="*/ 539 h 539"/>
                  <a:gd name="T6" fmla="*/ 283 w 567"/>
                  <a:gd name="T7" fmla="*/ 482 h 539"/>
                  <a:gd name="T8" fmla="*/ 368 w 567"/>
                  <a:gd name="T9" fmla="*/ 482 h 539"/>
                  <a:gd name="T10" fmla="*/ 340 w 567"/>
                  <a:gd name="T11" fmla="*/ 426 h 539"/>
                  <a:gd name="T12" fmla="*/ 397 w 567"/>
                  <a:gd name="T13" fmla="*/ 369 h 539"/>
                  <a:gd name="T14" fmla="*/ 454 w 567"/>
                  <a:gd name="T15" fmla="*/ 369 h 539"/>
                  <a:gd name="T16" fmla="*/ 539 w 567"/>
                  <a:gd name="T17" fmla="*/ 397 h 539"/>
                  <a:gd name="T18" fmla="*/ 567 w 567"/>
                  <a:gd name="T19" fmla="*/ 340 h 539"/>
                  <a:gd name="T20" fmla="*/ 567 w 567"/>
                  <a:gd name="T21" fmla="*/ 255 h 539"/>
                  <a:gd name="T22" fmla="*/ 510 w 567"/>
                  <a:gd name="T23" fmla="*/ 199 h 539"/>
                  <a:gd name="T24" fmla="*/ 482 w 567"/>
                  <a:gd name="T25" fmla="*/ 199 h 539"/>
                  <a:gd name="T26" fmla="*/ 454 w 567"/>
                  <a:gd name="T27" fmla="*/ 114 h 539"/>
                  <a:gd name="T28" fmla="*/ 425 w 567"/>
                  <a:gd name="T29" fmla="*/ 114 h 539"/>
                  <a:gd name="T30" fmla="*/ 425 w 567"/>
                  <a:gd name="T31" fmla="*/ 57 h 539"/>
                  <a:gd name="T32" fmla="*/ 368 w 567"/>
                  <a:gd name="T33" fmla="*/ 57 h 539"/>
                  <a:gd name="T34" fmla="*/ 312 w 567"/>
                  <a:gd name="T35" fmla="*/ 29 h 539"/>
                  <a:gd name="T36" fmla="*/ 198 w 567"/>
                  <a:gd name="T37" fmla="*/ 0 h 539"/>
                  <a:gd name="T38" fmla="*/ 170 w 567"/>
                  <a:gd name="T39" fmla="*/ 57 h 539"/>
                  <a:gd name="T40" fmla="*/ 255 w 567"/>
                  <a:gd name="T41" fmla="*/ 57 h 539"/>
                  <a:gd name="T42" fmla="*/ 227 w 567"/>
                  <a:gd name="T43" fmla="*/ 85 h 539"/>
                  <a:gd name="T44" fmla="*/ 198 w 567"/>
                  <a:gd name="T45" fmla="*/ 85 h 539"/>
                  <a:gd name="T46" fmla="*/ 113 w 567"/>
                  <a:gd name="T47" fmla="*/ 199 h 539"/>
                  <a:gd name="T48" fmla="*/ 142 w 567"/>
                  <a:gd name="T49" fmla="*/ 199 h 539"/>
                  <a:gd name="T50" fmla="*/ 142 w 567"/>
                  <a:gd name="T51" fmla="*/ 227 h 539"/>
                  <a:gd name="T52" fmla="*/ 113 w 567"/>
                  <a:gd name="T53" fmla="*/ 227 h 539"/>
                  <a:gd name="T54" fmla="*/ 0 w 567"/>
                  <a:gd name="T55" fmla="*/ 397 h 539"/>
                  <a:gd name="T56" fmla="*/ 57 w 567"/>
                  <a:gd name="T57" fmla="*/ 426 h 539"/>
                  <a:gd name="T58" fmla="*/ 85 w 567"/>
                  <a:gd name="T59" fmla="*/ 369 h 539"/>
                  <a:gd name="T60" fmla="*/ 85 w 567"/>
                  <a:gd name="T61" fmla="*/ 454 h 539"/>
                  <a:gd name="T62" fmla="*/ 57 w 567"/>
                  <a:gd name="T63" fmla="*/ 48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67" h="539">
                    <a:moveTo>
                      <a:pt x="57" y="482"/>
                    </a:moveTo>
                    <a:lnTo>
                      <a:pt x="142" y="511"/>
                    </a:lnTo>
                    <a:lnTo>
                      <a:pt x="198" y="539"/>
                    </a:lnTo>
                    <a:lnTo>
                      <a:pt x="283" y="482"/>
                    </a:lnTo>
                    <a:lnTo>
                      <a:pt x="368" y="482"/>
                    </a:lnTo>
                    <a:lnTo>
                      <a:pt x="340" y="426"/>
                    </a:lnTo>
                    <a:lnTo>
                      <a:pt x="397" y="369"/>
                    </a:lnTo>
                    <a:lnTo>
                      <a:pt x="454" y="369"/>
                    </a:lnTo>
                    <a:lnTo>
                      <a:pt x="539" y="397"/>
                    </a:lnTo>
                    <a:lnTo>
                      <a:pt x="567" y="340"/>
                    </a:lnTo>
                    <a:lnTo>
                      <a:pt x="567" y="255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454" y="114"/>
                    </a:lnTo>
                    <a:lnTo>
                      <a:pt x="425" y="114"/>
                    </a:lnTo>
                    <a:lnTo>
                      <a:pt x="425" y="57"/>
                    </a:lnTo>
                    <a:lnTo>
                      <a:pt x="368" y="57"/>
                    </a:lnTo>
                    <a:lnTo>
                      <a:pt x="312" y="29"/>
                    </a:lnTo>
                    <a:lnTo>
                      <a:pt x="198" y="0"/>
                    </a:lnTo>
                    <a:lnTo>
                      <a:pt x="170" y="57"/>
                    </a:lnTo>
                    <a:lnTo>
                      <a:pt x="255" y="57"/>
                    </a:lnTo>
                    <a:lnTo>
                      <a:pt x="227" y="85"/>
                    </a:lnTo>
                    <a:lnTo>
                      <a:pt x="198" y="85"/>
                    </a:lnTo>
                    <a:lnTo>
                      <a:pt x="113" y="199"/>
                    </a:lnTo>
                    <a:lnTo>
                      <a:pt x="142" y="199"/>
                    </a:lnTo>
                    <a:lnTo>
                      <a:pt x="142" y="227"/>
                    </a:lnTo>
                    <a:lnTo>
                      <a:pt x="113" y="227"/>
                    </a:lnTo>
                    <a:lnTo>
                      <a:pt x="0" y="397"/>
                    </a:lnTo>
                    <a:lnTo>
                      <a:pt x="57" y="426"/>
                    </a:lnTo>
                    <a:lnTo>
                      <a:pt x="85" y="369"/>
                    </a:lnTo>
                    <a:lnTo>
                      <a:pt x="85" y="454"/>
                    </a:lnTo>
                    <a:lnTo>
                      <a:pt x="57" y="48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6" name="Freeform 159"/>
              <p:cNvSpPr>
                <a:spLocks/>
              </p:cNvSpPr>
              <p:nvPr/>
            </p:nvSpPr>
            <p:spPr bwMode="auto">
              <a:xfrm>
                <a:off x="1758439" y="2947076"/>
                <a:ext cx="546554" cy="706438"/>
              </a:xfrm>
              <a:custGeom>
                <a:avLst/>
                <a:gdLst>
                  <a:gd name="T0" fmla="*/ 85 w 482"/>
                  <a:gd name="T1" fmla="*/ 397 h 623"/>
                  <a:gd name="T2" fmla="*/ 141 w 482"/>
                  <a:gd name="T3" fmla="*/ 425 h 623"/>
                  <a:gd name="T4" fmla="*/ 198 w 482"/>
                  <a:gd name="T5" fmla="*/ 425 h 623"/>
                  <a:gd name="T6" fmla="*/ 198 w 482"/>
                  <a:gd name="T7" fmla="*/ 482 h 623"/>
                  <a:gd name="T8" fmla="*/ 227 w 482"/>
                  <a:gd name="T9" fmla="*/ 482 h 623"/>
                  <a:gd name="T10" fmla="*/ 255 w 482"/>
                  <a:gd name="T11" fmla="*/ 567 h 623"/>
                  <a:gd name="T12" fmla="*/ 283 w 482"/>
                  <a:gd name="T13" fmla="*/ 567 h 623"/>
                  <a:gd name="T14" fmla="*/ 340 w 482"/>
                  <a:gd name="T15" fmla="*/ 623 h 623"/>
                  <a:gd name="T16" fmla="*/ 397 w 482"/>
                  <a:gd name="T17" fmla="*/ 595 h 623"/>
                  <a:gd name="T18" fmla="*/ 340 w 482"/>
                  <a:gd name="T19" fmla="*/ 510 h 623"/>
                  <a:gd name="T20" fmla="*/ 340 w 482"/>
                  <a:gd name="T21" fmla="*/ 368 h 623"/>
                  <a:gd name="T22" fmla="*/ 397 w 482"/>
                  <a:gd name="T23" fmla="*/ 397 h 623"/>
                  <a:gd name="T24" fmla="*/ 425 w 482"/>
                  <a:gd name="T25" fmla="*/ 340 h 623"/>
                  <a:gd name="T26" fmla="*/ 453 w 482"/>
                  <a:gd name="T27" fmla="*/ 368 h 623"/>
                  <a:gd name="T28" fmla="*/ 482 w 482"/>
                  <a:gd name="T29" fmla="*/ 340 h 623"/>
                  <a:gd name="T30" fmla="*/ 425 w 482"/>
                  <a:gd name="T31" fmla="*/ 312 h 623"/>
                  <a:gd name="T32" fmla="*/ 453 w 482"/>
                  <a:gd name="T33" fmla="*/ 283 h 623"/>
                  <a:gd name="T34" fmla="*/ 397 w 482"/>
                  <a:gd name="T35" fmla="*/ 255 h 623"/>
                  <a:gd name="T36" fmla="*/ 397 w 482"/>
                  <a:gd name="T37" fmla="*/ 227 h 623"/>
                  <a:gd name="T38" fmla="*/ 453 w 482"/>
                  <a:gd name="T39" fmla="*/ 170 h 623"/>
                  <a:gd name="T40" fmla="*/ 425 w 482"/>
                  <a:gd name="T41" fmla="*/ 113 h 623"/>
                  <a:gd name="T42" fmla="*/ 397 w 482"/>
                  <a:gd name="T43" fmla="*/ 28 h 623"/>
                  <a:gd name="T44" fmla="*/ 340 w 482"/>
                  <a:gd name="T45" fmla="*/ 56 h 623"/>
                  <a:gd name="T46" fmla="*/ 340 w 482"/>
                  <a:gd name="T47" fmla="*/ 0 h 623"/>
                  <a:gd name="T48" fmla="*/ 255 w 482"/>
                  <a:gd name="T49" fmla="*/ 0 h 623"/>
                  <a:gd name="T50" fmla="*/ 227 w 482"/>
                  <a:gd name="T51" fmla="*/ 0 h 623"/>
                  <a:gd name="T52" fmla="*/ 170 w 482"/>
                  <a:gd name="T53" fmla="*/ 28 h 623"/>
                  <a:gd name="T54" fmla="*/ 141 w 482"/>
                  <a:gd name="T55" fmla="*/ 142 h 623"/>
                  <a:gd name="T56" fmla="*/ 227 w 482"/>
                  <a:gd name="T57" fmla="*/ 142 h 623"/>
                  <a:gd name="T58" fmla="*/ 198 w 482"/>
                  <a:gd name="T59" fmla="*/ 170 h 623"/>
                  <a:gd name="T60" fmla="*/ 85 w 482"/>
                  <a:gd name="T61" fmla="*/ 170 h 623"/>
                  <a:gd name="T62" fmla="*/ 0 w 482"/>
                  <a:gd name="T63" fmla="*/ 340 h 623"/>
                  <a:gd name="T64" fmla="*/ 113 w 482"/>
                  <a:gd name="T65" fmla="*/ 368 h 623"/>
                  <a:gd name="T66" fmla="*/ 85 w 482"/>
                  <a:gd name="T67" fmla="*/ 397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82" h="623">
                    <a:moveTo>
                      <a:pt x="85" y="397"/>
                    </a:moveTo>
                    <a:lnTo>
                      <a:pt x="141" y="425"/>
                    </a:lnTo>
                    <a:lnTo>
                      <a:pt x="198" y="425"/>
                    </a:lnTo>
                    <a:lnTo>
                      <a:pt x="198" y="482"/>
                    </a:lnTo>
                    <a:lnTo>
                      <a:pt x="227" y="482"/>
                    </a:lnTo>
                    <a:lnTo>
                      <a:pt x="255" y="567"/>
                    </a:lnTo>
                    <a:lnTo>
                      <a:pt x="283" y="567"/>
                    </a:lnTo>
                    <a:lnTo>
                      <a:pt x="340" y="623"/>
                    </a:lnTo>
                    <a:lnTo>
                      <a:pt x="397" y="595"/>
                    </a:lnTo>
                    <a:lnTo>
                      <a:pt x="340" y="510"/>
                    </a:lnTo>
                    <a:lnTo>
                      <a:pt x="340" y="368"/>
                    </a:lnTo>
                    <a:lnTo>
                      <a:pt x="397" y="397"/>
                    </a:lnTo>
                    <a:lnTo>
                      <a:pt x="425" y="340"/>
                    </a:lnTo>
                    <a:lnTo>
                      <a:pt x="453" y="368"/>
                    </a:lnTo>
                    <a:lnTo>
                      <a:pt x="482" y="340"/>
                    </a:lnTo>
                    <a:lnTo>
                      <a:pt x="425" y="312"/>
                    </a:lnTo>
                    <a:lnTo>
                      <a:pt x="453" y="283"/>
                    </a:lnTo>
                    <a:lnTo>
                      <a:pt x="397" y="255"/>
                    </a:lnTo>
                    <a:lnTo>
                      <a:pt x="397" y="227"/>
                    </a:lnTo>
                    <a:lnTo>
                      <a:pt x="453" y="170"/>
                    </a:lnTo>
                    <a:lnTo>
                      <a:pt x="425" y="113"/>
                    </a:lnTo>
                    <a:lnTo>
                      <a:pt x="397" y="28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255" y="0"/>
                    </a:lnTo>
                    <a:lnTo>
                      <a:pt x="227" y="0"/>
                    </a:lnTo>
                    <a:lnTo>
                      <a:pt x="170" y="28"/>
                    </a:lnTo>
                    <a:lnTo>
                      <a:pt x="141" y="142"/>
                    </a:lnTo>
                    <a:lnTo>
                      <a:pt x="227" y="142"/>
                    </a:lnTo>
                    <a:lnTo>
                      <a:pt x="198" y="170"/>
                    </a:lnTo>
                    <a:lnTo>
                      <a:pt x="85" y="170"/>
                    </a:lnTo>
                    <a:lnTo>
                      <a:pt x="0" y="340"/>
                    </a:lnTo>
                    <a:lnTo>
                      <a:pt x="113" y="368"/>
                    </a:lnTo>
                    <a:lnTo>
                      <a:pt x="85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7" name="Freeform 163"/>
              <p:cNvSpPr>
                <a:spLocks/>
              </p:cNvSpPr>
              <p:nvPr/>
            </p:nvSpPr>
            <p:spPr bwMode="auto">
              <a:xfrm>
                <a:off x="826350" y="2432272"/>
                <a:ext cx="674688" cy="932089"/>
              </a:xfrm>
              <a:custGeom>
                <a:avLst/>
                <a:gdLst>
                  <a:gd name="T0" fmla="*/ 510 w 595"/>
                  <a:gd name="T1" fmla="*/ 794 h 822"/>
                  <a:gd name="T2" fmla="*/ 510 w 595"/>
                  <a:gd name="T3" fmla="*/ 766 h 822"/>
                  <a:gd name="T4" fmla="*/ 425 w 595"/>
                  <a:gd name="T5" fmla="*/ 681 h 822"/>
                  <a:gd name="T6" fmla="*/ 453 w 595"/>
                  <a:gd name="T7" fmla="*/ 681 h 822"/>
                  <a:gd name="T8" fmla="*/ 538 w 595"/>
                  <a:gd name="T9" fmla="*/ 709 h 822"/>
                  <a:gd name="T10" fmla="*/ 538 w 595"/>
                  <a:gd name="T11" fmla="*/ 596 h 822"/>
                  <a:gd name="T12" fmla="*/ 510 w 595"/>
                  <a:gd name="T13" fmla="*/ 596 h 822"/>
                  <a:gd name="T14" fmla="*/ 510 w 595"/>
                  <a:gd name="T15" fmla="*/ 567 h 822"/>
                  <a:gd name="T16" fmla="*/ 567 w 595"/>
                  <a:gd name="T17" fmla="*/ 567 h 822"/>
                  <a:gd name="T18" fmla="*/ 595 w 595"/>
                  <a:gd name="T19" fmla="*/ 510 h 822"/>
                  <a:gd name="T20" fmla="*/ 453 w 595"/>
                  <a:gd name="T21" fmla="*/ 425 h 822"/>
                  <a:gd name="T22" fmla="*/ 425 w 595"/>
                  <a:gd name="T23" fmla="*/ 369 h 822"/>
                  <a:gd name="T24" fmla="*/ 340 w 595"/>
                  <a:gd name="T25" fmla="*/ 340 h 822"/>
                  <a:gd name="T26" fmla="*/ 311 w 595"/>
                  <a:gd name="T27" fmla="*/ 284 h 822"/>
                  <a:gd name="T28" fmla="*/ 396 w 595"/>
                  <a:gd name="T29" fmla="*/ 284 h 822"/>
                  <a:gd name="T30" fmla="*/ 368 w 595"/>
                  <a:gd name="T31" fmla="*/ 255 h 822"/>
                  <a:gd name="T32" fmla="*/ 425 w 595"/>
                  <a:gd name="T33" fmla="*/ 255 h 822"/>
                  <a:gd name="T34" fmla="*/ 425 w 595"/>
                  <a:gd name="T35" fmla="*/ 284 h 822"/>
                  <a:gd name="T36" fmla="*/ 510 w 595"/>
                  <a:gd name="T37" fmla="*/ 255 h 822"/>
                  <a:gd name="T38" fmla="*/ 510 w 595"/>
                  <a:gd name="T39" fmla="*/ 199 h 822"/>
                  <a:gd name="T40" fmla="*/ 482 w 595"/>
                  <a:gd name="T41" fmla="*/ 199 h 822"/>
                  <a:gd name="T42" fmla="*/ 425 w 595"/>
                  <a:gd name="T43" fmla="*/ 142 h 822"/>
                  <a:gd name="T44" fmla="*/ 396 w 595"/>
                  <a:gd name="T45" fmla="*/ 142 h 822"/>
                  <a:gd name="T46" fmla="*/ 368 w 595"/>
                  <a:gd name="T47" fmla="*/ 114 h 822"/>
                  <a:gd name="T48" fmla="*/ 311 w 595"/>
                  <a:gd name="T49" fmla="*/ 114 h 822"/>
                  <a:gd name="T50" fmla="*/ 283 w 595"/>
                  <a:gd name="T51" fmla="*/ 85 h 822"/>
                  <a:gd name="T52" fmla="*/ 311 w 595"/>
                  <a:gd name="T53" fmla="*/ 0 h 822"/>
                  <a:gd name="T54" fmla="*/ 198 w 595"/>
                  <a:gd name="T55" fmla="*/ 0 h 822"/>
                  <a:gd name="T56" fmla="*/ 141 w 595"/>
                  <a:gd name="T57" fmla="*/ 57 h 822"/>
                  <a:gd name="T58" fmla="*/ 85 w 595"/>
                  <a:gd name="T59" fmla="*/ 0 h 822"/>
                  <a:gd name="T60" fmla="*/ 56 w 595"/>
                  <a:gd name="T61" fmla="*/ 29 h 822"/>
                  <a:gd name="T62" fmla="*/ 28 w 595"/>
                  <a:gd name="T63" fmla="*/ 57 h 822"/>
                  <a:gd name="T64" fmla="*/ 28 w 595"/>
                  <a:gd name="T65" fmla="*/ 114 h 822"/>
                  <a:gd name="T66" fmla="*/ 0 w 595"/>
                  <a:gd name="T67" fmla="*/ 142 h 822"/>
                  <a:gd name="T68" fmla="*/ 56 w 595"/>
                  <a:gd name="T69" fmla="*/ 199 h 822"/>
                  <a:gd name="T70" fmla="*/ 170 w 595"/>
                  <a:gd name="T71" fmla="*/ 255 h 822"/>
                  <a:gd name="T72" fmla="*/ 226 w 595"/>
                  <a:gd name="T73" fmla="*/ 340 h 822"/>
                  <a:gd name="T74" fmla="*/ 283 w 595"/>
                  <a:gd name="T75" fmla="*/ 369 h 822"/>
                  <a:gd name="T76" fmla="*/ 283 w 595"/>
                  <a:gd name="T77" fmla="*/ 539 h 822"/>
                  <a:gd name="T78" fmla="*/ 340 w 595"/>
                  <a:gd name="T79" fmla="*/ 681 h 822"/>
                  <a:gd name="T80" fmla="*/ 425 w 595"/>
                  <a:gd name="T81" fmla="*/ 766 h 822"/>
                  <a:gd name="T82" fmla="*/ 453 w 595"/>
                  <a:gd name="T83" fmla="*/ 766 h 822"/>
                  <a:gd name="T84" fmla="*/ 510 w 595"/>
                  <a:gd name="T85" fmla="*/ 822 h 822"/>
                  <a:gd name="T86" fmla="*/ 510 w 595"/>
                  <a:gd name="T87" fmla="*/ 794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95" h="822">
                    <a:moveTo>
                      <a:pt x="510" y="794"/>
                    </a:moveTo>
                    <a:lnTo>
                      <a:pt x="510" y="766"/>
                    </a:lnTo>
                    <a:lnTo>
                      <a:pt x="425" y="681"/>
                    </a:lnTo>
                    <a:lnTo>
                      <a:pt x="453" y="681"/>
                    </a:lnTo>
                    <a:lnTo>
                      <a:pt x="538" y="709"/>
                    </a:lnTo>
                    <a:lnTo>
                      <a:pt x="538" y="596"/>
                    </a:lnTo>
                    <a:lnTo>
                      <a:pt x="510" y="596"/>
                    </a:lnTo>
                    <a:lnTo>
                      <a:pt x="510" y="567"/>
                    </a:lnTo>
                    <a:lnTo>
                      <a:pt x="567" y="567"/>
                    </a:lnTo>
                    <a:lnTo>
                      <a:pt x="595" y="510"/>
                    </a:lnTo>
                    <a:lnTo>
                      <a:pt x="453" y="425"/>
                    </a:lnTo>
                    <a:lnTo>
                      <a:pt x="425" y="369"/>
                    </a:lnTo>
                    <a:lnTo>
                      <a:pt x="340" y="340"/>
                    </a:lnTo>
                    <a:lnTo>
                      <a:pt x="311" y="284"/>
                    </a:lnTo>
                    <a:lnTo>
                      <a:pt x="396" y="284"/>
                    </a:lnTo>
                    <a:lnTo>
                      <a:pt x="368" y="255"/>
                    </a:lnTo>
                    <a:lnTo>
                      <a:pt x="425" y="255"/>
                    </a:lnTo>
                    <a:lnTo>
                      <a:pt x="425" y="284"/>
                    </a:lnTo>
                    <a:lnTo>
                      <a:pt x="510" y="255"/>
                    </a:lnTo>
                    <a:lnTo>
                      <a:pt x="510" y="199"/>
                    </a:lnTo>
                    <a:lnTo>
                      <a:pt x="482" y="199"/>
                    </a:lnTo>
                    <a:lnTo>
                      <a:pt x="425" y="142"/>
                    </a:lnTo>
                    <a:lnTo>
                      <a:pt x="396" y="142"/>
                    </a:lnTo>
                    <a:lnTo>
                      <a:pt x="368" y="114"/>
                    </a:lnTo>
                    <a:lnTo>
                      <a:pt x="311" y="114"/>
                    </a:lnTo>
                    <a:lnTo>
                      <a:pt x="283" y="85"/>
                    </a:lnTo>
                    <a:lnTo>
                      <a:pt x="311" y="0"/>
                    </a:lnTo>
                    <a:lnTo>
                      <a:pt x="198" y="0"/>
                    </a:lnTo>
                    <a:lnTo>
                      <a:pt x="141" y="57"/>
                    </a:lnTo>
                    <a:lnTo>
                      <a:pt x="85" y="0"/>
                    </a:lnTo>
                    <a:lnTo>
                      <a:pt x="56" y="29"/>
                    </a:lnTo>
                    <a:lnTo>
                      <a:pt x="28" y="57"/>
                    </a:lnTo>
                    <a:lnTo>
                      <a:pt x="28" y="114"/>
                    </a:lnTo>
                    <a:lnTo>
                      <a:pt x="0" y="142"/>
                    </a:lnTo>
                    <a:lnTo>
                      <a:pt x="56" y="199"/>
                    </a:lnTo>
                    <a:lnTo>
                      <a:pt x="170" y="255"/>
                    </a:lnTo>
                    <a:lnTo>
                      <a:pt x="226" y="340"/>
                    </a:lnTo>
                    <a:lnTo>
                      <a:pt x="283" y="369"/>
                    </a:lnTo>
                    <a:lnTo>
                      <a:pt x="283" y="539"/>
                    </a:lnTo>
                    <a:lnTo>
                      <a:pt x="340" y="681"/>
                    </a:lnTo>
                    <a:lnTo>
                      <a:pt x="425" y="766"/>
                    </a:lnTo>
                    <a:lnTo>
                      <a:pt x="453" y="766"/>
                    </a:lnTo>
                    <a:lnTo>
                      <a:pt x="510" y="822"/>
                    </a:lnTo>
                    <a:lnTo>
                      <a:pt x="510" y="79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8" name="Freeform 164"/>
              <p:cNvSpPr>
                <a:spLocks/>
              </p:cNvSpPr>
              <p:nvPr/>
            </p:nvSpPr>
            <p:spPr bwMode="auto">
              <a:xfrm>
                <a:off x="632448" y="1661201"/>
                <a:ext cx="579438" cy="932089"/>
              </a:xfrm>
              <a:custGeom>
                <a:avLst/>
                <a:gdLst>
                  <a:gd name="T0" fmla="*/ 171 w 511"/>
                  <a:gd name="T1" fmla="*/ 822 h 822"/>
                  <a:gd name="T2" fmla="*/ 199 w 511"/>
                  <a:gd name="T3" fmla="*/ 794 h 822"/>
                  <a:gd name="T4" fmla="*/ 199 w 511"/>
                  <a:gd name="T5" fmla="*/ 737 h 822"/>
                  <a:gd name="T6" fmla="*/ 256 w 511"/>
                  <a:gd name="T7" fmla="*/ 680 h 822"/>
                  <a:gd name="T8" fmla="*/ 312 w 511"/>
                  <a:gd name="T9" fmla="*/ 737 h 822"/>
                  <a:gd name="T10" fmla="*/ 369 w 511"/>
                  <a:gd name="T11" fmla="*/ 680 h 822"/>
                  <a:gd name="T12" fmla="*/ 482 w 511"/>
                  <a:gd name="T13" fmla="*/ 680 h 822"/>
                  <a:gd name="T14" fmla="*/ 454 w 511"/>
                  <a:gd name="T15" fmla="*/ 595 h 822"/>
                  <a:gd name="T16" fmla="*/ 426 w 511"/>
                  <a:gd name="T17" fmla="*/ 567 h 822"/>
                  <a:gd name="T18" fmla="*/ 397 w 511"/>
                  <a:gd name="T19" fmla="*/ 510 h 822"/>
                  <a:gd name="T20" fmla="*/ 312 w 511"/>
                  <a:gd name="T21" fmla="*/ 453 h 822"/>
                  <a:gd name="T22" fmla="*/ 199 w 511"/>
                  <a:gd name="T23" fmla="*/ 482 h 822"/>
                  <a:gd name="T24" fmla="*/ 199 w 511"/>
                  <a:gd name="T25" fmla="*/ 425 h 822"/>
                  <a:gd name="T26" fmla="*/ 171 w 511"/>
                  <a:gd name="T27" fmla="*/ 368 h 822"/>
                  <a:gd name="T28" fmla="*/ 199 w 511"/>
                  <a:gd name="T29" fmla="*/ 312 h 822"/>
                  <a:gd name="T30" fmla="*/ 256 w 511"/>
                  <a:gd name="T31" fmla="*/ 312 h 822"/>
                  <a:gd name="T32" fmla="*/ 284 w 511"/>
                  <a:gd name="T33" fmla="*/ 340 h 822"/>
                  <a:gd name="T34" fmla="*/ 312 w 511"/>
                  <a:gd name="T35" fmla="*/ 312 h 822"/>
                  <a:gd name="T36" fmla="*/ 341 w 511"/>
                  <a:gd name="T37" fmla="*/ 312 h 822"/>
                  <a:gd name="T38" fmla="*/ 312 w 511"/>
                  <a:gd name="T39" fmla="*/ 368 h 822"/>
                  <a:gd name="T40" fmla="*/ 369 w 511"/>
                  <a:gd name="T41" fmla="*/ 340 h 822"/>
                  <a:gd name="T42" fmla="*/ 369 w 511"/>
                  <a:gd name="T43" fmla="*/ 368 h 822"/>
                  <a:gd name="T44" fmla="*/ 426 w 511"/>
                  <a:gd name="T45" fmla="*/ 368 h 822"/>
                  <a:gd name="T46" fmla="*/ 454 w 511"/>
                  <a:gd name="T47" fmla="*/ 397 h 822"/>
                  <a:gd name="T48" fmla="*/ 454 w 511"/>
                  <a:gd name="T49" fmla="*/ 340 h 822"/>
                  <a:gd name="T50" fmla="*/ 482 w 511"/>
                  <a:gd name="T51" fmla="*/ 312 h 822"/>
                  <a:gd name="T52" fmla="*/ 454 w 511"/>
                  <a:gd name="T53" fmla="*/ 283 h 822"/>
                  <a:gd name="T54" fmla="*/ 511 w 511"/>
                  <a:gd name="T55" fmla="*/ 255 h 822"/>
                  <a:gd name="T56" fmla="*/ 482 w 511"/>
                  <a:gd name="T57" fmla="*/ 198 h 822"/>
                  <a:gd name="T58" fmla="*/ 426 w 511"/>
                  <a:gd name="T59" fmla="*/ 227 h 822"/>
                  <a:gd name="T60" fmla="*/ 426 w 511"/>
                  <a:gd name="T61" fmla="*/ 255 h 822"/>
                  <a:gd name="T62" fmla="*/ 397 w 511"/>
                  <a:gd name="T63" fmla="*/ 283 h 822"/>
                  <a:gd name="T64" fmla="*/ 312 w 511"/>
                  <a:gd name="T65" fmla="*/ 255 h 822"/>
                  <a:gd name="T66" fmla="*/ 284 w 511"/>
                  <a:gd name="T67" fmla="*/ 227 h 822"/>
                  <a:gd name="T68" fmla="*/ 312 w 511"/>
                  <a:gd name="T69" fmla="*/ 198 h 822"/>
                  <a:gd name="T70" fmla="*/ 312 w 511"/>
                  <a:gd name="T71" fmla="*/ 142 h 822"/>
                  <a:gd name="T72" fmla="*/ 341 w 511"/>
                  <a:gd name="T73" fmla="*/ 113 h 822"/>
                  <a:gd name="T74" fmla="*/ 284 w 511"/>
                  <a:gd name="T75" fmla="*/ 113 h 822"/>
                  <a:gd name="T76" fmla="*/ 256 w 511"/>
                  <a:gd name="T77" fmla="*/ 85 h 822"/>
                  <a:gd name="T78" fmla="*/ 284 w 511"/>
                  <a:gd name="T79" fmla="*/ 28 h 822"/>
                  <a:gd name="T80" fmla="*/ 256 w 511"/>
                  <a:gd name="T81" fmla="*/ 0 h 822"/>
                  <a:gd name="T82" fmla="*/ 256 w 511"/>
                  <a:gd name="T83" fmla="*/ 28 h 822"/>
                  <a:gd name="T84" fmla="*/ 199 w 511"/>
                  <a:gd name="T85" fmla="*/ 56 h 822"/>
                  <a:gd name="T86" fmla="*/ 199 w 511"/>
                  <a:gd name="T87" fmla="*/ 28 h 822"/>
                  <a:gd name="T88" fmla="*/ 114 w 511"/>
                  <a:gd name="T89" fmla="*/ 0 h 822"/>
                  <a:gd name="T90" fmla="*/ 86 w 511"/>
                  <a:gd name="T91" fmla="*/ 0 h 822"/>
                  <a:gd name="T92" fmla="*/ 86 w 511"/>
                  <a:gd name="T93" fmla="*/ 28 h 822"/>
                  <a:gd name="T94" fmla="*/ 57 w 511"/>
                  <a:gd name="T95" fmla="*/ 56 h 822"/>
                  <a:gd name="T96" fmla="*/ 57 w 511"/>
                  <a:gd name="T97" fmla="*/ 255 h 822"/>
                  <a:gd name="T98" fmla="*/ 0 w 511"/>
                  <a:gd name="T99" fmla="*/ 312 h 822"/>
                  <a:gd name="T100" fmla="*/ 0 w 511"/>
                  <a:gd name="T101" fmla="*/ 425 h 822"/>
                  <a:gd name="T102" fmla="*/ 29 w 511"/>
                  <a:gd name="T103" fmla="*/ 482 h 822"/>
                  <a:gd name="T104" fmla="*/ 0 w 511"/>
                  <a:gd name="T105" fmla="*/ 652 h 822"/>
                  <a:gd name="T106" fmla="*/ 29 w 511"/>
                  <a:gd name="T107" fmla="*/ 709 h 822"/>
                  <a:gd name="T108" fmla="*/ 142 w 511"/>
                  <a:gd name="T109" fmla="*/ 765 h 822"/>
                  <a:gd name="T110" fmla="*/ 171 w 511"/>
                  <a:gd name="T111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11" h="822">
                    <a:moveTo>
                      <a:pt x="171" y="822"/>
                    </a:moveTo>
                    <a:lnTo>
                      <a:pt x="199" y="794"/>
                    </a:lnTo>
                    <a:lnTo>
                      <a:pt x="199" y="737"/>
                    </a:lnTo>
                    <a:lnTo>
                      <a:pt x="256" y="680"/>
                    </a:lnTo>
                    <a:lnTo>
                      <a:pt x="312" y="737"/>
                    </a:lnTo>
                    <a:lnTo>
                      <a:pt x="369" y="680"/>
                    </a:lnTo>
                    <a:lnTo>
                      <a:pt x="482" y="680"/>
                    </a:lnTo>
                    <a:lnTo>
                      <a:pt x="454" y="595"/>
                    </a:lnTo>
                    <a:lnTo>
                      <a:pt x="426" y="567"/>
                    </a:lnTo>
                    <a:lnTo>
                      <a:pt x="397" y="510"/>
                    </a:lnTo>
                    <a:lnTo>
                      <a:pt x="312" y="453"/>
                    </a:lnTo>
                    <a:lnTo>
                      <a:pt x="199" y="482"/>
                    </a:lnTo>
                    <a:lnTo>
                      <a:pt x="199" y="425"/>
                    </a:lnTo>
                    <a:lnTo>
                      <a:pt x="171" y="368"/>
                    </a:lnTo>
                    <a:lnTo>
                      <a:pt x="199" y="312"/>
                    </a:lnTo>
                    <a:lnTo>
                      <a:pt x="256" y="312"/>
                    </a:lnTo>
                    <a:lnTo>
                      <a:pt x="284" y="340"/>
                    </a:lnTo>
                    <a:lnTo>
                      <a:pt x="312" y="312"/>
                    </a:lnTo>
                    <a:lnTo>
                      <a:pt x="341" y="312"/>
                    </a:lnTo>
                    <a:lnTo>
                      <a:pt x="312" y="368"/>
                    </a:lnTo>
                    <a:lnTo>
                      <a:pt x="369" y="340"/>
                    </a:lnTo>
                    <a:lnTo>
                      <a:pt x="369" y="368"/>
                    </a:lnTo>
                    <a:lnTo>
                      <a:pt x="426" y="368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482" y="312"/>
                    </a:lnTo>
                    <a:lnTo>
                      <a:pt x="454" y="283"/>
                    </a:lnTo>
                    <a:lnTo>
                      <a:pt x="511" y="255"/>
                    </a:lnTo>
                    <a:lnTo>
                      <a:pt x="482" y="198"/>
                    </a:lnTo>
                    <a:lnTo>
                      <a:pt x="426" y="227"/>
                    </a:lnTo>
                    <a:lnTo>
                      <a:pt x="426" y="255"/>
                    </a:lnTo>
                    <a:lnTo>
                      <a:pt x="397" y="283"/>
                    </a:lnTo>
                    <a:lnTo>
                      <a:pt x="312" y="255"/>
                    </a:lnTo>
                    <a:lnTo>
                      <a:pt x="284" y="227"/>
                    </a:lnTo>
                    <a:lnTo>
                      <a:pt x="312" y="198"/>
                    </a:lnTo>
                    <a:lnTo>
                      <a:pt x="312" y="142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56" y="85"/>
                    </a:lnTo>
                    <a:lnTo>
                      <a:pt x="284" y="28"/>
                    </a:lnTo>
                    <a:lnTo>
                      <a:pt x="256" y="0"/>
                    </a:lnTo>
                    <a:lnTo>
                      <a:pt x="256" y="28"/>
                    </a:lnTo>
                    <a:lnTo>
                      <a:pt x="199" y="56"/>
                    </a:lnTo>
                    <a:lnTo>
                      <a:pt x="199" y="28"/>
                    </a:lnTo>
                    <a:lnTo>
                      <a:pt x="114" y="0"/>
                    </a:lnTo>
                    <a:lnTo>
                      <a:pt x="86" y="0"/>
                    </a:lnTo>
                    <a:lnTo>
                      <a:pt x="86" y="28"/>
                    </a:lnTo>
                    <a:lnTo>
                      <a:pt x="57" y="56"/>
                    </a:lnTo>
                    <a:lnTo>
                      <a:pt x="57" y="255"/>
                    </a:lnTo>
                    <a:lnTo>
                      <a:pt x="0" y="312"/>
                    </a:lnTo>
                    <a:lnTo>
                      <a:pt x="0" y="425"/>
                    </a:lnTo>
                    <a:lnTo>
                      <a:pt x="29" y="482"/>
                    </a:lnTo>
                    <a:lnTo>
                      <a:pt x="0" y="652"/>
                    </a:lnTo>
                    <a:lnTo>
                      <a:pt x="29" y="709"/>
                    </a:lnTo>
                    <a:lnTo>
                      <a:pt x="142" y="765"/>
                    </a:lnTo>
                    <a:lnTo>
                      <a:pt x="171" y="822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29" name="Freeform 165"/>
              <p:cNvSpPr>
                <a:spLocks/>
              </p:cNvSpPr>
              <p:nvPr/>
            </p:nvSpPr>
            <p:spPr bwMode="auto">
              <a:xfrm>
                <a:off x="3333466" y="3138710"/>
                <a:ext cx="1897063" cy="1383393"/>
              </a:xfrm>
              <a:custGeom>
                <a:avLst/>
                <a:gdLst>
                  <a:gd name="T0" fmla="*/ 1559 w 1672"/>
                  <a:gd name="T1" fmla="*/ 425 h 1219"/>
                  <a:gd name="T2" fmla="*/ 1616 w 1672"/>
                  <a:gd name="T3" fmla="*/ 595 h 1219"/>
                  <a:gd name="T4" fmla="*/ 1616 w 1672"/>
                  <a:gd name="T5" fmla="*/ 765 h 1219"/>
                  <a:gd name="T6" fmla="*/ 1644 w 1672"/>
                  <a:gd name="T7" fmla="*/ 964 h 1219"/>
                  <a:gd name="T8" fmla="*/ 1531 w 1672"/>
                  <a:gd name="T9" fmla="*/ 1020 h 1219"/>
                  <a:gd name="T10" fmla="*/ 1502 w 1672"/>
                  <a:gd name="T11" fmla="*/ 992 h 1219"/>
                  <a:gd name="T12" fmla="*/ 1417 w 1672"/>
                  <a:gd name="T13" fmla="*/ 1020 h 1219"/>
                  <a:gd name="T14" fmla="*/ 1361 w 1672"/>
                  <a:gd name="T15" fmla="*/ 964 h 1219"/>
                  <a:gd name="T16" fmla="*/ 1276 w 1672"/>
                  <a:gd name="T17" fmla="*/ 992 h 1219"/>
                  <a:gd name="T18" fmla="*/ 1162 w 1672"/>
                  <a:gd name="T19" fmla="*/ 1020 h 1219"/>
                  <a:gd name="T20" fmla="*/ 1049 w 1672"/>
                  <a:gd name="T21" fmla="*/ 1049 h 1219"/>
                  <a:gd name="T22" fmla="*/ 935 w 1672"/>
                  <a:gd name="T23" fmla="*/ 1020 h 1219"/>
                  <a:gd name="T24" fmla="*/ 879 w 1672"/>
                  <a:gd name="T25" fmla="*/ 1077 h 1219"/>
                  <a:gd name="T26" fmla="*/ 850 w 1672"/>
                  <a:gd name="T27" fmla="*/ 1219 h 1219"/>
                  <a:gd name="T28" fmla="*/ 709 w 1672"/>
                  <a:gd name="T29" fmla="*/ 1162 h 1219"/>
                  <a:gd name="T30" fmla="*/ 595 w 1672"/>
                  <a:gd name="T31" fmla="*/ 1162 h 1219"/>
                  <a:gd name="T32" fmla="*/ 539 w 1672"/>
                  <a:gd name="T33" fmla="*/ 1105 h 1219"/>
                  <a:gd name="T34" fmla="*/ 567 w 1672"/>
                  <a:gd name="T35" fmla="*/ 1020 h 1219"/>
                  <a:gd name="T36" fmla="*/ 482 w 1672"/>
                  <a:gd name="T37" fmla="*/ 935 h 1219"/>
                  <a:gd name="T38" fmla="*/ 340 w 1672"/>
                  <a:gd name="T39" fmla="*/ 907 h 1219"/>
                  <a:gd name="T40" fmla="*/ 283 w 1672"/>
                  <a:gd name="T41" fmla="*/ 1020 h 1219"/>
                  <a:gd name="T42" fmla="*/ 142 w 1672"/>
                  <a:gd name="T43" fmla="*/ 1020 h 1219"/>
                  <a:gd name="T44" fmla="*/ 0 w 1672"/>
                  <a:gd name="T45" fmla="*/ 1049 h 1219"/>
                  <a:gd name="T46" fmla="*/ 28 w 1672"/>
                  <a:gd name="T47" fmla="*/ 992 h 1219"/>
                  <a:gd name="T48" fmla="*/ 0 w 1672"/>
                  <a:gd name="T49" fmla="*/ 907 h 1219"/>
                  <a:gd name="T50" fmla="*/ 85 w 1672"/>
                  <a:gd name="T51" fmla="*/ 765 h 1219"/>
                  <a:gd name="T52" fmla="*/ 57 w 1672"/>
                  <a:gd name="T53" fmla="*/ 709 h 1219"/>
                  <a:gd name="T54" fmla="*/ 0 w 1672"/>
                  <a:gd name="T55" fmla="*/ 652 h 1219"/>
                  <a:gd name="T56" fmla="*/ 57 w 1672"/>
                  <a:gd name="T57" fmla="*/ 453 h 1219"/>
                  <a:gd name="T58" fmla="*/ 113 w 1672"/>
                  <a:gd name="T59" fmla="*/ 425 h 1219"/>
                  <a:gd name="T60" fmla="*/ 57 w 1672"/>
                  <a:gd name="T61" fmla="*/ 340 h 1219"/>
                  <a:gd name="T62" fmla="*/ 113 w 1672"/>
                  <a:gd name="T63" fmla="*/ 283 h 1219"/>
                  <a:gd name="T64" fmla="*/ 198 w 1672"/>
                  <a:gd name="T65" fmla="*/ 312 h 1219"/>
                  <a:gd name="T66" fmla="*/ 283 w 1672"/>
                  <a:gd name="T67" fmla="*/ 312 h 1219"/>
                  <a:gd name="T68" fmla="*/ 283 w 1672"/>
                  <a:gd name="T69" fmla="*/ 142 h 1219"/>
                  <a:gd name="T70" fmla="*/ 425 w 1672"/>
                  <a:gd name="T71" fmla="*/ 57 h 1219"/>
                  <a:gd name="T72" fmla="*/ 510 w 1672"/>
                  <a:gd name="T73" fmla="*/ 28 h 1219"/>
                  <a:gd name="T74" fmla="*/ 567 w 1672"/>
                  <a:gd name="T75" fmla="*/ 57 h 1219"/>
                  <a:gd name="T76" fmla="*/ 624 w 1672"/>
                  <a:gd name="T77" fmla="*/ 28 h 1219"/>
                  <a:gd name="T78" fmla="*/ 737 w 1672"/>
                  <a:gd name="T79" fmla="*/ 28 h 1219"/>
                  <a:gd name="T80" fmla="*/ 822 w 1672"/>
                  <a:gd name="T81" fmla="*/ 85 h 1219"/>
                  <a:gd name="T82" fmla="*/ 850 w 1672"/>
                  <a:gd name="T83" fmla="*/ 170 h 1219"/>
                  <a:gd name="T84" fmla="*/ 907 w 1672"/>
                  <a:gd name="T85" fmla="*/ 85 h 1219"/>
                  <a:gd name="T86" fmla="*/ 1077 w 1672"/>
                  <a:gd name="T87" fmla="*/ 170 h 1219"/>
                  <a:gd name="T88" fmla="*/ 1162 w 1672"/>
                  <a:gd name="T89" fmla="*/ 170 h 1219"/>
                  <a:gd name="T90" fmla="*/ 1304 w 1672"/>
                  <a:gd name="T91" fmla="*/ 198 h 1219"/>
                  <a:gd name="T92" fmla="*/ 1446 w 1672"/>
                  <a:gd name="T93" fmla="*/ 170 h 1219"/>
                  <a:gd name="T94" fmla="*/ 1474 w 1672"/>
                  <a:gd name="T95" fmla="*/ 283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72" h="1219">
                    <a:moveTo>
                      <a:pt x="1531" y="340"/>
                    </a:moveTo>
                    <a:lnTo>
                      <a:pt x="1559" y="425"/>
                    </a:lnTo>
                    <a:lnTo>
                      <a:pt x="1672" y="453"/>
                    </a:lnTo>
                    <a:lnTo>
                      <a:pt x="1616" y="595"/>
                    </a:lnTo>
                    <a:lnTo>
                      <a:pt x="1672" y="680"/>
                    </a:lnTo>
                    <a:lnTo>
                      <a:pt x="1616" y="765"/>
                    </a:lnTo>
                    <a:lnTo>
                      <a:pt x="1644" y="907"/>
                    </a:lnTo>
                    <a:lnTo>
                      <a:pt x="1644" y="964"/>
                    </a:lnTo>
                    <a:lnTo>
                      <a:pt x="1587" y="1049"/>
                    </a:lnTo>
                    <a:lnTo>
                      <a:pt x="1531" y="1020"/>
                    </a:lnTo>
                    <a:lnTo>
                      <a:pt x="1502" y="1020"/>
                    </a:lnTo>
                    <a:lnTo>
                      <a:pt x="1502" y="992"/>
                    </a:lnTo>
                    <a:lnTo>
                      <a:pt x="1474" y="992"/>
                    </a:lnTo>
                    <a:lnTo>
                      <a:pt x="1417" y="1020"/>
                    </a:lnTo>
                    <a:lnTo>
                      <a:pt x="1361" y="992"/>
                    </a:lnTo>
                    <a:lnTo>
                      <a:pt x="1361" y="964"/>
                    </a:lnTo>
                    <a:lnTo>
                      <a:pt x="1304" y="992"/>
                    </a:lnTo>
                    <a:lnTo>
                      <a:pt x="1276" y="992"/>
                    </a:lnTo>
                    <a:lnTo>
                      <a:pt x="1247" y="1020"/>
                    </a:lnTo>
                    <a:lnTo>
                      <a:pt x="1162" y="1020"/>
                    </a:lnTo>
                    <a:lnTo>
                      <a:pt x="1077" y="1077"/>
                    </a:lnTo>
                    <a:lnTo>
                      <a:pt x="1049" y="1049"/>
                    </a:lnTo>
                    <a:lnTo>
                      <a:pt x="964" y="1077"/>
                    </a:lnTo>
                    <a:lnTo>
                      <a:pt x="935" y="1020"/>
                    </a:lnTo>
                    <a:lnTo>
                      <a:pt x="879" y="1049"/>
                    </a:lnTo>
                    <a:lnTo>
                      <a:pt x="879" y="1077"/>
                    </a:lnTo>
                    <a:lnTo>
                      <a:pt x="822" y="1134"/>
                    </a:lnTo>
                    <a:lnTo>
                      <a:pt x="850" y="1219"/>
                    </a:lnTo>
                    <a:lnTo>
                      <a:pt x="709" y="1134"/>
                    </a:lnTo>
                    <a:lnTo>
                      <a:pt x="709" y="1162"/>
                    </a:lnTo>
                    <a:lnTo>
                      <a:pt x="652" y="1134"/>
                    </a:lnTo>
                    <a:lnTo>
                      <a:pt x="595" y="1162"/>
                    </a:lnTo>
                    <a:lnTo>
                      <a:pt x="567" y="1077"/>
                    </a:lnTo>
                    <a:lnTo>
                      <a:pt x="539" y="1105"/>
                    </a:lnTo>
                    <a:lnTo>
                      <a:pt x="510" y="1049"/>
                    </a:lnTo>
                    <a:lnTo>
                      <a:pt x="567" y="1020"/>
                    </a:lnTo>
                    <a:lnTo>
                      <a:pt x="567" y="964"/>
                    </a:lnTo>
                    <a:lnTo>
                      <a:pt x="482" y="935"/>
                    </a:lnTo>
                    <a:lnTo>
                      <a:pt x="425" y="879"/>
                    </a:lnTo>
                    <a:lnTo>
                      <a:pt x="340" y="907"/>
                    </a:lnTo>
                    <a:lnTo>
                      <a:pt x="283" y="964"/>
                    </a:lnTo>
                    <a:lnTo>
                      <a:pt x="283" y="1020"/>
                    </a:lnTo>
                    <a:lnTo>
                      <a:pt x="170" y="1020"/>
                    </a:lnTo>
                    <a:lnTo>
                      <a:pt x="142" y="1020"/>
                    </a:lnTo>
                    <a:lnTo>
                      <a:pt x="0" y="1105"/>
                    </a:lnTo>
                    <a:lnTo>
                      <a:pt x="0" y="1049"/>
                    </a:lnTo>
                    <a:lnTo>
                      <a:pt x="57" y="1049"/>
                    </a:lnTo>
                    <a:lnTo>
                      <a:pt x="28" y="992"/>
                    </a:lnTo>
                    <a:lnTo>
                      <a:pt x="57" y="964"/>
                    </a:lnTo>
                    <a:lnTo>
                      <a:pt x="0" y="907"/>
                    </a:lnTo>
                    <a:lnTo>
                      <a:pt x="28" y="822"/>
                    </a:lnTo>
                    <a:lnTo>
                      <a:pt x="85" y="765"/>
                    </a:lnTo>
                    <a:lnTo>
                      <a:pt x="57" y="737"/>
                    </a:lnTo>
                    <a:lnTo>
                      <a:pt x="57" y="709"/>
                    </a:lnTo>
                    <a:lnTo>
                      <a:pt x="0" y="709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57" y="453"/>
                    </a:lnTo>
                    <a:lnTo>
                      <a:pt x="113" y="453"/>
                    </a:lnTo>
                    <a:lnTo>
                      <a:pt x="113" y="425"/>
                    </a:lnTo>
                    <a:lnTo>
                      <a:pt x="85" y="397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98" y="312"/>
                    </a:lnTo>
                    <a:lnTo>
                      <a:pt x="255" y="312"/>
                    </a:lnTo>
                    <a:lnTo>
                      <a:pt x="283" y="312"/>
                    </a:lnTo>
                    <a:lnTo>
                      <a:pt x="340" y="255"/>
                    </a:lnTo>
                    <a:lnTo>
                      <a:pt x="283" y="142"/>
                    </a:lnTo>
                    <a:lnTo>
                      <a:pt x="368" y="28"/>
                    </a:lnTo>
                    <a:lnTo>
                      <a:pt x="425" y="57"/>
                    </a:lnTo>
                    <a:lnTo>
                      <a:pt x="510" y="0"/>
                    </a:lnTo>
                    <a:lnTo>
                      <a:pt x="510" y="28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624" y="28"/>
                    </a:lnTo>
                    <a:lnTo>
                      <a:pt x="709" y="0"/>
                    </a:lnTo>
                    <a:lnTo>
                      <a:pt x="737" y="28"/>
                    </a:lnTo>
                    <a:lnTo>
                      <a:pt x="737" y="85"/>
                    </a:lnTo>
                    <a:lnTo>
                      <a:pt x="822" y="85"/>
                    </a:lnTo>
                    <a:lnTo>
                      <a:pt x="850" y="113"/>
                    </a:lnTo>
                    <a:lnTo>
                      <a:pt x="850" y="170"/>
                    </a:lnTo>
                    <a:lnTo>
                      <a:pt x="907" y="142"/>
                    </a:lnTo>
                    <a:lnTo>
                      <a:pt x="907" y="85"/>
                    </a:lnTo>
                    <a:lnTo>
                      <a:pt x="992" y="142"/>
                    </a:lnTo>
                    <a:lnTo>
                      <a:pt x="1077" y="170"/>
                    </a:lnTo>
                    <a:lnTo>
                      <a:pt x="1134" y="142"/>
                    </a:lnTo>
                    <a:lnTo>
                      <a:pt x="1162" y="170"/>
                    </a:lnTo>
                    <a:lnTo>
                      <a:pt x="1219" y="170"/>
                    </a:lnTo>
                    <a:lnTo>
                      <a:pt x="1304" y="198"/>
                    </a:lnTo>
                    <a:lnTo>
                      <a:pt x="1332" y="170"/>
                    </a:lnTo>
                    <a:lnTo>
                      <a:pt x="1446" y="170"/>
                    </a:lnTo>
                    <a:lnTo>
                      <a:pt x="1474" y="227"/>
                    </a:lnTo>
                    <a:lnTo>
                      <a:pt x="1474" y="283"/>
                    </a:lnTo>
                    <a:lnTo>
                      <a:pt x="1531" y="34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30" name="Freeform 166"/>
              <p:cNvSpPr>
                <a:spLocks/>
              </p:cNvSpPr>
              <p:nvPr/>
            </p:nvSpPr>
            <p:spPr bwMode="auto">
              <a:xfrm>
                <a:off x="5069511" y="2914192"/>
                <a:ext cx="2025196" cy="1865313"/>
              </a:xfrm>
              <a:custGeom>
                <a:avLst/>
                <a:gdLst>
                  <a:gd name="T0" fmla="*/ 85 w 1786"/>
                  <a:gd name="T1" fmla="*/ 964 h 1645"/>
                  <a:gd name="T2" fmla="*/ 85 w 1786"/>
                  <a:gd name="T3" fmla="*/ 794 h 1645"/>
                  <a:gd name="T4" fmla="*/ 28 w 1786"/>
                  <a:gd name="T5" fmla="*/ 624 h 1645"/>
                  <a:gd name="T6" fmla="*/ 56 w 1786"/>
                  <a:gd name="T7" fmla="*/ 511 h 1645"/>
                  <a:gd name="T8" fmla="*/ 141 w 1786"/>
                  <a:gd name="T9" fmla="*/ 397 h 1645"/>
                  <a:gd name="T10" fmla="*/ 227 w 1786"/>
                  <a:gd name="T11" fmla="*/ 312 h 1645"/>
                  <a:gd name="T12" fmla="*/ 283 w 1786"/>
                  <a:gd name="T13" fmla="*/ 256 h 1645"/>
                  <a:gd name="T14" fmla="*/ 255 w 1786"/>
                  <a:gd name="T15" fmla="*/ 142 h 1645"/>
                  <a:gd name="T16" fmla="*/ 340 w 1786"/>
                  <a:gd name="T17" fmla="*/ 57 h 1645"/>
                  <a:gd name="T18" fmla="*/ 397 w 1786"/>
                  <a:gd name="T19" fmla="*/ 0 h 1645"/>
                  <a:gd name="T20" fmla="*/ 453 w 1786"/>
                  <a:gd name="T21" fmla="*/ 114 h 1645"/>
                  <a:gd name="T22" fmla="*/ 567 w 1786"/>
                  <a:gd name="T23" fmla="*/ 57 h 1645"/>
                  <a:gd name="T24" fmla="*/ 652 w 1786"/>
                  <a:gd name="T25" fmla="*/ 57 h 1645"/>
                  <a:gd name="T26" fmla="*/ 652 w 1786"/>
                  <a:gd name="T27" fmla="*/ 199 h 1645"/>
                  <a:gd name="T28" fmla="*/ 737 w 1786"/>
                  <a:gd name="T29" fmla="*/ 142 h 1645"/>
                  <a:gd name="T30" fmla="*/ 822 w 1786"/>
                  <a:gd name="T31" fmla="*/ 199 h 1645"/>
                  <a:gd name="T32" fmla="*/ 879 w 1786"/>
                  <a:gd name="T33" fmla="*/ 85 h 1645"/>
                  <a:gd name="T34" fmla="*/ 992 w 1786"/>
                  <a:gd name="T35" fmla="*/ 85 h 1645"/>
                  <a:gd name="T36" fmla="*/ 1105 w 1786"/>
                  <a:gd name="T37" fmla="*/ 227 h 1645"/>
                  <a:gd name="T38" fmla="*/ 1190 w 1786"/>
                  <a:gd name="T39" fmla="*/ 369 h 1645"/>
                  <a:gd name="T40" fmla="*/ 1304 w 1786"/>
                  <a:gd name="T41" fmla="*/ 312 h 1645"/>
                  <a:gd name="T42" fmla="*/ 1361 w 1786"/>
                  <a:gd name="T43" fmla="*/ 171 h 1645"/>
                  <a:gd name="T44" fmla="*/ 1389 w 1786"/>
                  <a:gd name="T45" fmla="*/ 57 h 1645"/>
                  <a:gd name="T46" fmla="*/ 1502 w 1786"/>
                  <a:gd name="T47" fmla="*/ 142 h 1645"/>
                  <a:gd name="T48" fmla="*/ 1644 w 1786"/>
                  <a:gd name="T49" fmla="*/ 199 h 1645"/>
                  <a:gd name="T50" fmla="*/ 1672 w 1786"/>
                  <a:gd name="T51" fmla="*/ 284 h 1645"/>
                  <a:gd name="T52" fmla="*/ 1786 w 1786"/>
                  <a:gd name="T53" fmla="*/ 341 h 1645"/>
                  <a:gd name="T54" fmla="*/ 1786 w 1786"/>
                  <a:gd name="T55" fmla="*/ 482 h 1645"/>
                  <a:gd name="T56" fmla="*/ 1786 w 1786"/>
                  <a:gd name="T57" fmla="*/ 652 h 1645"/>
                  <a:gd name="T58" fmla="*/ 1616 w 1786"/>
                  <a:gd name="T59" fmla="*/ 851 h 1645"/>
                  <a:gd name="T60" fmla="*/ 1531 w 1786"/>
                  <a:gd name="T61" fmla="*/ 823 h 1645"/>
                  <a:gd name="T62" fmla="*/ 1474 w 1786"/>
                  <a:gd name="T63" fmla="*/ 964 h 1645"/>
                  <a:gd name="T64" fmla="*/ 1446 w 1786"/>
                  <a:gd name="T65" fmla="*/ 1078 h 1645"/>
                  <a:gd name="T66" fmla="*/ 1389 w 1786"/>
                  <a:gd name="T67" fmla="*/ 1248 h 1645"/>
                  <a:gd name="T68" fmla="*/ 1219 w 1786"/>
                  <a:gd name="T69" fmla="*/ 1304 h 1645"/>
                  <a:gd name="T70" fmla="*/ 1134 w 1786"/>
                  <a:gd name="T71" fmla="*/ 1446 h 1645"/>
                  <a:gd name="T72" fmla="*/ 935 w 1786"/>
                  <a:gd name="T73" fmla="*/ 1475 h 1645"/>
                  <a:gd name="T74" fmla="*/ 822 w 1786"/>
                  <a:gd name="T75" fmla="*/ 1503 h 1645"/>
                  <a:gd name="T76" fmla="*/ 652 w 1786"/>
                  <a:gd name="T77" fmla="*/ 1588 h 1645"/>
                  <a:gd name="T78" fmla="*/ 567 w 1786"/>
                  <a:gd name="T79" fmla="*/ 1588 h 1645"/>
                  <a:gd name="T80" fmla="*/ 538 w 1786"/>
                  <a:gd name="T81" fmla="*/ 1503 h 1645"/>
                  <a:gd name="T82" fmla="*/ 482 w 1786"/>
                  <a:gd name="T83" fmla="*/ 1390 h 1645"/>
                  <a:gd name="T84" fmla="*/ 397 w 1786"/>
                  <a:gd name="T85" fmla="*/ 1390 h 1645"/>
                  <a:gd name="T86" fmla="*/ 425 w 1786"/>
                  <a:gd name="T87" fmla="*/ 1333 h 1645"/>
                  <a:gd name="T88" fmla="*/ 227 w 1786"/>
                  <a:gd name="T89" fmla="*/ 1106 h 1645"/>
                  <a:gd name="T90" fmla="*/ 170 w 1786"/>
                  <a:gd name="T91" fmla="*/ 1078 h 16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86" h="1645">
                    <a:moveTo>
                      <a:pt x="113" y="1106"/>
                    </a:moveTo>
                    <a:lnTo>
                      <a:pt x="85" y="964"/>
                    </a:lnTo>
                    <a:lnTo>
                      <a:pt x="141" y="879"/>
                    </a:lnTo>
                    <a:lnTo>
                      <a:pt x="85" y="794"/>
                    </a:lnTo>
                    <a:lnTo>
                      <a:pt x="141" y="652"/>
                    </a:lnTo>
                    <a:lnTo>
                      <a:pt x="28" y="624"/>
                    </a:lnTo>
                    <a:lnTo>
                      <a:pt x="0" y="539"/>
                    </a:lnTo>
                    <a:lnTo>
                      <a:pt x="56" y="511"/>
                    </a:lnTo>
                    <a:lnTo>
                      <a:pt x="56" y="426"/>
                    </a:lnTo>
                    <a:lnTo>
                      <a:pt x="141" y="397"/>
                    </a:lnTo>
                    <a:lnTo>
                      <a:pt x="227" y="426"/>
                    </a:lnTo>
                    <a:lnTo>
                      <a:pt x="227" y="312"/>
                    </a:lnTo>
                    <a:lnTo>
                      <a:pt x="283" y="284"/>
                    </a:lnTo>
                    <a:lnTo>
                      <a:pt x="283" y="256"/>
                    </a:lnTo>
                    <a:lnTo>
                      <a:pt x="255" y="227"/>
                    </a:lnTo>
                    <a:lnTo>
                      <a:pt x="255" y="142"/>
                    </a:lnTo>
                    <a:lnTo>
                      <a:pt x="283" y="85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68" y="114"/>
                    </a:lnTo>
                    <a:lnTo>
                      <a:pt x="453" y="114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95" y="0"/>
                    </a:lnTo>
                    <a:lnTo>
                      <a:pt x="652" y="57"/>
                    </a:lnTo>
                    <a:lnTo>
                      <a:pt x="680" y="142"/>
                    </a:lnTo>
                    <a:lnTo>
                      <a:pt x="652" y="199"/>
                    </a:lnTo>
                    <a:lnTo>
                      <a:pt x="708" y="227"/>
                    </a:lnTo>
                    <a:lnTo>
                      <a:pt x="737" y="142"/>
                    </a:lnTo>
                    <a:lnTo>
                      <a:pt x="794" y="199"/>
                    </a:lnTo>
                    <a:lnTo>
                      <a:pt x="822" y="199"/>
                    </a:lnTo>
                    <a:lnTo>
                      <a:pt x="822" y="142"/>
                    </a:lnTo>
                    <a:lnTo>
                      <a:pt x="879" y="85"/>
                    </a:lnTo>
                    <a:lnTo>
                      <a:pt x="907" y="114"/>
                    </a:lnTo>
                    <a:lnTo>
                      <a:pt x="992" y="85"/>
                    </a:lnTo>
                    <a:lnTo>
                      <a:pt x="1077" y="85"/>
                    </a:lnTo>
                    <a:lnTo>
                      <a:pt x="1105" y="227"/>
                    </a:lnTo>
                    <a:lnTo>
                      <a:pt x="1162" y="256"/>
                    </a:lnTo>
                    <a:lnTo>
                      <a:pt x="1190" y="369"/>
                    </a:lnTo>
                    <a:lnTo>
                      <a:pt x="1247" y="369"/>
                    </a:lnTo>
                    <a:lnTo>
                      <a:pt x="1304" y="312"/>
                    </a:lnTo>
                    <a:lnTo>
                      <a:pt x="1332" y="171"/>
                    </a:lnTo>
                    <a:lnTo>
                      <a:pt x="1361" y="171"/>
                    </a:lnTo>
                    <a:lnTo>
                      <a:pt x="1361" y="114"/>
                    </a:lnTo>
                    <a:lnTo>
                      <a:pt x="1389" y="57"/>
                    </a:lnTo>
                    <a:lnTo>
                      <a:pt x="1474" y="114"/>
                    </a:lnTo>
                    <a:lnTo>
                      <a:pt x="1502" y="142"/>
                    </a:lnTo>
                    <a:lnTo>
                      <a:pt x="1587" y="199"/>
                    </a:lnTo>
                    <a:lnTo>
                      <a:pt x="1644" y="199"/>
                    </a:lnTo>
                    <a:lnTo>
                      <a:pt x="1701" y="227"/>
                    </a:lnTo>
                    <a:lnTo>
                      <a:pt x="1672" y="284"/>
                    </a:lnTo>
                    <a:lnTo>
                      <a:pt x="1729" y="256"/>
                    </a:lnTo>
                    <a:lnTo>
                      <a:pt x="1786" y="341"/>
                    </a:lnTo>
                    <a:lnTo>
                      <a:pt x="1757" y="454"/>
                    </a:lnTo>
                    <a:lnTo>
                      <a:pt x="1786" y="482"/>
                    </a:lnTo>
                    <a:lnTo>
                      <a:pt x="1729" y="596"/>
                    </a:lnTo>
                    <a:lnTo>
                      <a:pt x="1786" y="652"/>
                    </a:lnTo>
                    <a:lnTo>
                      <a:pt x="1729" y="681"/>
                    </a:lnTo>
                    <a:lnTo>
                      <a:pt x="1616" y="851"/>
                    </a:lnTo>
                    <a:lnTo>
                      <a:pt x="1587" y="823"/>
                    </a:lnTo>
                    <a:lnTo>
                      <a:pt x="1531" y="823"/>
                    </a:lnTo>
                    <a:lnTo>
                      <a:pt x="1474" y="936"/>
                    </a:lnTo>
                    <a:lnTo>
                      <a:pt x="1474" y="964"/>
                    </a:lnTo>
                    <a:lnTo>
                      <a:pt x="1446" y="993"/>
                    </a:lnTo>
                    <a:lnTo>
                      <a:pt x="1446" y="1078"/>
                    </a:lnTo>
                    <a:lnTo>
                      <a:pt x="1417" y="1106"/>
                    </a:lnTo>
                    <a:lnTo>
                      <a:pt x="1389" y="1248"/>
                    </a:lnTo>
                    <a:lnTo>
                      <a:pt x="1304" y="1304"/>
                    </a:lnTo>
                    <a:lnTo>
                      <a:pt x="1219" y="1304"/>
                    </a:lnTo>
                    <a:lnTo>
                      <a:pt x="1162" y="1333"/>
                    </a:lnTo>
                    <a:lnTo>
                      <a:pt x="1134" y="1446"/>
                    </a:lnTo>
                    <a:lnTo>
                      <a:pt x="1105" y="1475"/>
                    </a:lnTo>
                    <a:lnTo>
                      <a:pt x="935" y="1475"/>
                    </a:lnTo>
                    <a:lnTo>
                      <a:pt x="879" y="1531"/>
                    </a:lnTo>
                    <a:lnTo>
                      <a:pt x="822" y="1503"/>
                    </a:lnTo>
                    <a:lnTo>
                      <a:pt x="737" y="1560"/>
                    </a:lnTo>
                    <a:lnTo>
                      <a:pt x="652" y="1588"/>
                    </a:lnTo>
                    <a:lnTo>
                      <a:pt x="652" y="1645"/>
                    </a:lnTo>
                    <a:lnTo>
                      <a:pt x="567" y="1588"/>
                    </a:lnTo>
                    <a:lnTo>
                      <a:pt x="567" y="1531"/>
                    </a:lnTo>
                    <a:lnTo>
                      <a:pt x="538" y="1503"/>
                    </a:lnTo>
                    <a:lnTo>
                      <a:pt x="538" y="1418"/>
                    </a:lnTo>
                    <a:lnTo>
                      <a:pt x="482" y="1390"/>
                    </a:lnTo>
                    <a:lnTo>
                      <a:pt x="425" y="1418"/>
                    </a:lnTo>
                    <a:lnTo>
                      <a:pt x="397" y="1390"/>
                    </a:lnTo>
                    <a:lnTo>
                      <a:pt x="397" y="1333"/>
                    </a:lnTo>
                    <a:lnTo>
                      <a:pt x="425" y="1333"/>
                    </a:lnTo>
                    <a:lnTo>
                      <a:pt x="312" y="1163"/>
                    </a:lnTo>
                    <a:lnTo>
                      <a:pt x="227" y="1106"/>
                    </a:lnTo>
                    <a:lnTo>
                      <a:pt x="227" y="1078"/>
                    </a:lnTo>
                    <a:lnTo>
                      <a:pt x="170" y="1078"/>
                    </a:lnTo>
                    <a:lnTo>
                      <a:pt x="113" y="110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31" name="Freeform 169"/>
              <p:cNvSpPr>
                <a:spLocks/>
              </p:cNvSpPr>
              <p:nvPr/>
            </p:nvSpPr>
            <p:spPr bwMode="auto">
              <a:xfrm>
                <a:off x="1436404" y="4392835"/>
                <a:ext cx="161018" cy="290286"/>
              </a:xfrm>
              <a:custGeom>
                <a:avLst/>
                <a:gdLst>
                  <a:gd name="T0" fmla="*/ 0 w 142"/>
                  <a:gd name="T1" fmla="*/ 0 h 256"/>
                  <a:gd name="T2" fmla="*/ 29 w 142"/>
                  <a:gd name="T3" fmla="*/ 256 h 256"/>
                  <a:gd name="T4" fmla="*/ 57 w 142"/>
                  <a:gd name="T5" fmla="*/ 256 h 256"/>
                  <a:gd name="T6" fmla="*/ 57 w 142"/>
                  <a:gd name="T7" fmla="*/ 199 h 256"/>
                  <a:gd name="T8" fmla="*/ 142 w 142"/>
                  <a:gd name="T9" fmla="*/ 199 h 256"/>
                  <a:gd name="T10" fmla="*/ 114 w 142"/>
                  <a:gd name="T11" fmla="*/ 114 h 256"/>
                  <a:gd name="T12" fmla="*/ 57 w 142"/>
                  <a:gd name="T13" fmla="*/ 0 h 256"/>
                  <a:gd name="T14" fmla="*/ 0 w 142"/>
                  <a:gd name="T15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2" h="256">
                    <a:moveTo>
                      <a:pt x="0" y="0"/>
                    </a:moveTo>
                    <a:lnTo>
                      <a:pt x="29" y="256"/>
                    </a:lnTo>
                    <a:lnTo>
                      <a:pt x="57" y="256"/>
                    </a:lnTo>
                    <a:lnTo>
                      <a:pt x="57" y="199"/>
                    </a:lnTo>
                    <a:lnTo>
                      <a:pt x="142" y="199"/>
                    </a:lnTo>
                    <a:lnTo>
                      <a:pt x="114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32" name="Freeform 176"/>
              <p:cNvSpPr>
                <a:spLocks/>
              </p:cNvSpPr>
              <p:nvPr/>
            </p:nvSpPr>
            <p:spPr bwMode="auto">
              <a:xfrm>
                <a:off x="2658779" y="2174871"/>
                <a:ext cx="642938" cy="450170"/>
              </a:xfrm>
              <a:custGeom>
                <a:avLst/>
                <a:gdLst>
                  <a:gd name="T0" fmla="*/ 0 w 567"/>
                  <a:gd name="T1" fmla="*/ 256 h 397"/>
                  <a:gd name="T2" fmla="*/ 141 w 567"/>
                  <a:gd name="T3" fmla="*/ 397 h 397"/>
                  <a:gd name="T4" fmla="*/ 198 w 567"/>
                  <a:gd name="T5" fmla="*/ 341 h 397"/>
                  <a:gd name="T6" fmla="*/ 283 w 567"/>
                  <a:gd name="T7" fmla="*/ 369 h 397"/>
                  <a:gd name="T8" fmla="*/ 311 w 567"/>
                  <a:gd name="T9" fmla="*/ 341 h 397"/>
                  <a:gd name="T10" fmla="*/ 340 w 567"/>
                  <a:gd name="T11" fmla="*/ 341 h 397"/>
                  <a:gd name="T12" fmla="*/ 396 w 567"/>
                  <a:gd name="T13" fmla="*/ 312 h 397"/>
                  <a:gd name="T14" fmla="*/ 453 w 567"/>
                  <a:gd name="T15" fmla="*/ 341 h 397"/>
                  <a:gd name="T16" fmla="*/ 510 w 567"/>
                  <a:gd name="T17" fmla="*/ 312 h 397"/>
                  <a:gd name="T18" fmla="*/ 481 w 567"/>
                  <a:gd name="T19" fmla="*/ 199 h 397"/>
                  <a:gd name="T20" fmla="*/ 567 w 567"/>
                  <a:gd name="T21" fmla="*/ 142 h 397"/>
                  <a:gd name="T22" fmla="*/ 538 w 567"/>
                  <a:gd name="T23" fmla="*/ 57 h 397"/>
                  <a:gd name="T24" fmla="*/ 396 w 567"/>
                  <a:gd name="T25" fmla="*/ 57 h 397"/>
                  <a:gd name="T26" fmla="*/ 340 w 567"/>
                  <a:gd name="T27" fmla="*/ 29 h 397"/>
                  <a:gd name="T28" fmla="*/ 340 w 567"/>
                  <a:gd name="T29" fmla="*/ 0 h 397"/>
                  <a:gd name="T30" fmla="*/ 283 w 567"/>
                  <a:gd name="T31" fmla="*/ 0 h 397"/>
                  <a:gd name="T32" fmla="*/ 255 w 567"/>
                  <a:gd name="T33" fmla="*/ 57 h 397"/>
                  <a:gd name="T34" fmla="*/ 198 w 567"/>
                  <a:gd name="T35" fmla="*/ 57 h 397"/>
                  <a:gd name="T36" fmla="*/ 141 w 567"/>
                  <a:gd name="T37" fmla="*/ 85 h 397"/>
                  <a:gd name="T38" fmla="*/ 113 w 567"/>
                  <a:gd name="T39" fmla="*/ 170 h 397"/>
                  <a:gd name="T40" fmla="*/ 141 w 567"/>
                  <a:gd name="T41" fmla="*/ 199 h 397"/>
                  <a:gd name="T42" fmla="*/ 56 w 567"/>
                  <a:gd name="T43" fmla="*/ 227 h 397"/>
                  <a:gd name="T44" fmla="*/ 56 w 567"/>
                  <a:gd name="T45" fmla="*/ 256 h 397"/>
                  <a:gd name="T46" fmla="*/ 28 w 567"/>
                  <a:gd name="T47" fmla="*/ 256 h 397"/>
                  <a:gd name="T48" fmla="*/ 0 w 567"/>
                  <a:gd name="T49" fmla="*/ 256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397">
                    <a:moveTo>
                      <a:pt x="0" y="256"/>
                    </a:moveTo>
                    <a:lnTo>
                      <a:pt x="141" y="397"/>
                    </a:lnTo>
                    <a:lnTo>
                      <a:pt x="198" y="341"/>
                    </a:lnTo>
                    <a:lnTo>
                      <a:pt x="283" y="369"/>
                    </a:lnTo>
                    <a:lnTo>
                      <a:pt x="311" y="341"/>
                    </a:lnTo>
                    <a:lnTo>
                      <a:pt x="340" y="341"/>
                    </a:lnTo>
                    <a:lnTo>
                      <a:pt x="396" y="312"/>
                    </a:lnTo>
                    <a:lnTo>
                      <a:pt x="453" y="341"/>
                    </a:lnTo>
                    <a:lnTo>
                      <a:pt x="510" y="312"/>
                    </a:lnTo>
                    <a:lnTo>
                      <a:pt x="481" y="199"/>
                    </a:lnTo>
                    <a:lnTo>
                      <a:pt x="567" y="142"/>
                    </a:lnTo>
                    <a:lnTo>
                      <a:pt x="538" y="57"/>
                    </a:lnTo>
                    <a:lnTo>
                      <a:pt x="396" y="57"/>
                    </a:lnTo>
                    <a:lnTo>
                      <a:pt x="340" y="29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55" y="57"/>
                    </a:lnTo>
                    <a:lnTo>
                      <a:pt x="198" y="57"/>
                    </a:lnTo>
                    <a:lnTo>
                      <a:pt x="141" y="85"/>
                    </a:lnTo>
                    <a:lnTo>
                      <a:pt x="113" y="170"/>
                    </a:lnTo>
                    <a:lnTo>
                      <a:pt x="141" y="199"/>
                    </a:lnTo>
                    <a:lnTo>
                      <a:pt x="56" y="227"/>
                    </a:lnTo>
                    <a:lnTo>
                      <a:pt x="56" y="256"/>
                    </a:lnTo>
                    <a:lnTo>
                      <a:pt x="28" y="256"/>
                    </a:lnTo>
                    <a:lnTo>
                      <a:pt x="0" y="2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</p:grp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58E6494F-A90C-4995-B291-34A7ABCBA83A}"/>
              </a:ext>
            </a:extLst>
          </p:cNvPr>
          <p:cNvSpPr txBox="1"/>
          <p:nvPr/>
        </p:nvSpPr>
        <p:spPr>
          <a:xfrm>
            <a:off x="6712970" y="524689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160" name="直線コネクタ 159">
            <a:extLst>
              <a:ext uri="{FF2B5EF4-FFF2-40B4-BE49-F238E27FC236}">
                <a16:creationId xmlns:a16="http://schemas.microsoft.com/office/drawing/2014/main" id="{B5975D81-9A05-477C-B174-A4ED6AC5A24C}"/>
              </a:ext>
            </a:extLst>
          </p:cNvPr>
          <p:cNvCxnSpPr/>
          <p:nvPr/>
        </p:nvCxnSpPr>
        <p:spPr>
          <a:xfrm>
            <a:off x="6739859" y="45265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C68207AA-34D2-4E2F-BBBA-266D06073D52}"/>
              </a:ext>
            </a:extLst>
          </p:cNvPr>
          <p:cNvGrpSpPr/>
          <p:nvPr/>
        </p:nvGrpSpPr>
        <p:grpSpPr>
          <a:xfrm>
            <a:off x="1825177" y="21933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094D4ABB-86BF-4F65-A5C5-C7428DDDF2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名古屋市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96D2BA75-6DF4-4549-9454-23FA313313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Group 227">
            <a:extLst>
              <a:ext uri="{FF2B5EF4-FFF2-40B4-BE49-F238E27FC236}">
                <a16:creationId xmlns:a16="http://schemas.microsoft.com/office/drawing/2014/main" id="{87D53E0F-D8AF-4D80-BBF9-549D6111F776}"/>
              </a:ext>
            </a:extLst>
          </p:cNvPr>
          <p:cNvGrpSpPr>
            <a:grpSpLocks/>
          </p:cNvGrpSpPr>
          <p:nvPr/>
        </p:nvGrpSpPr>
        <p:grpSpPr bwMode="auto">
          <a:xfrm>
            <a:off x="6609703" y="3621161"/>
            <a:ext cx="2947744" cy="3004656"/>
            <a:chOff x="1480" y="1295"/>
            <a:chExt cx="1502" cy="1531"/>
          </a:xfrm>
        </p:grpSpPr>
        <p:sp>
          <p:nvSpPr>
            <p:cNvPr id="168" name="Freeform 228">
              <a:extLst>
                <a:ext uri="{FF2B5EF4-FFF2-40B4-BE49-F238E27FC236}">
                  <a16:creationId xmlns:a16="http://schemas.microsoft.com/office/drawing/2014/main" id="{5AB98C50-F3A6-4FE3-8252-5FDB38907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8" y="1720"/>
              <a:ext cx="256" cy="425"/>
            </a:xfrm>
            <a:custGeom>
              <a:avLst/>
              <a:gdLst>
                <a:gd name="T0" fmla="*/ 142 w 256"/>
                <a:gd name="T1" fmla="*/ 425 h 425"/>
                <a:gd name="T2" fmla="*/ 227 w 256"/>
                <a:gd name="T3" fmla="*/ 397 h 425"/>
                <a:gd name="T4" fmla="*/ 199 w 256"/>
                <a:gd name="T5" fmla="*/ 368 h 425"/>
                <a:gd name="T6" fmla="*/ 227 w 256"/>
                <a:gd name="T7" fmla="*/ 283 h 425"/>
                <a:gd name="T8" fmla="*/ 227 w 256"/>
                <a:gd name="T9" fmla="*/ 113 h 425"/>
                <a:gd name="T10" fmla="*/ 256 w 256"/>
                <a:gd name="T11" fmla="*/ 85 h 425"/>
                <a:gd name="T12" fmla="*/ 199 w 256"/>
                <a:gd name="T13" fmla="*/ 57 h 425"/>
                <a:gd name="T14" fmla="*/ 86 w 256"/>
                <a:gd name="T15" fmla="*/ 28 h 425"/>
                <a:gd name="T16" fmla="*/ 57 w 256"/>
                <a:gd name="T17" fmla="*/ 0 h 425"/>
                <a:gd name="T18" fmla="*/ 29 w 256"/>
                <a:gd name="T19" fmla="*/ 0 h 425"/>
                <a:gd name="T20" fmla="*/ 57 w 256"/>
                <a:gd name="T21" fmla="*/ 85 h 425"/>
                <a:gd name="T22" fmla="*/ 0 w 256"/>
                <a:gd name="T23" fmla="*/ 142 h 425"/>
                <a:gd name="T24" fmla="*/ 29 w 256"/>
                <a:gd name="T25" fmla="*/ 198 h 425"/>
                <a:gd name="T26" fmla="*/ 57 w 256"/>
                <a:gd name="T27" fmla="*/ 198 h 425"/>
                <a:gd name="T28" fmla="*/ 86 w 256"/>
                <a:gd name="T29" fmla="*/ 227 h 425"/>
                <a:gd name="T30" fmla="*/ 29 w 256"/>
                <a:gd name="T31" fmla="*/ 255 h 425"/>
                <a:gd name="T32" fmla="*/ 29 w 256"/>
                <a:gd name="T33" fmla="*/ 340 h 425"/>
                <a:gd name="T34" fmla="*/ 86 w 256"/>
                <a:gd name="T35" fmla="*/ 368 h 425"/>
                <a:gd name="T36" fmla="*/ 114 w 256"/>
                <a:gd name="T37" fmla="*/ 425 h 425"/>
                <a:gd name="T38" fmla="*/ 142 w 256"/>
                <a:gd name="T3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425">
                  <a:moveTo>
                    <a:pt x="142" y="425"/>
                  </a:moveTo>
                  <a:lnTo>
                    <a:pt x="227" y="397"/>
                  </a:lnTo>
                  <a:lnTo>
                    <a:pt x="199" y="368"/>
                  </a:lnTo>
                  <a:lnTo>
                    <a:pt x="227" y="283"/>
                  </a:lnTo>
                  <a:lnTo>
                    <a:pt x="227" y="113"/>
                  </a:lnTo>
                  <a:lnTo>
                    <a:pt x="256" y="85"/>
                  </a:lnTo>
                  <a:lnTo>
                    <a:pt x="199" y="57"/>
                  </a:lnTo>
                  <a:lnTo>
                    <a:pt x="86" y="28"/>
                  </a:lnTo>
                  <a:lnTo>
                    <a:pt x="57" y="0"/>
                  </a:lnTo>
                  <a:lnTo>
                    <a:pt x="29" y="0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6" y="227"/>
                  </a:lnTo>
                  <a:lnTo>
                    <a:pt x="29" y="255"/>
                  </a:lnTo>
                  <a:lnTo>
                    <a:pt x="29" y="340"/>
                  </a:lnTo>
                  <a:lnTo>
                    <a:pt x="86" y="368"/>
                  </a:lnTo>
                  <a:lnTo>
                    <a:pt x="114" y="425"/>
                  </a:lnTo>
                  <a:lnTo>
                    <a:pt x="142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69" name="Freeform 229">
              <a:extLst>
                <a:ext uri="{FF2B5EF4-FFF2-40B4-BE49-F238E27FC236}">
                  <a16:creationId xmlns:a16="http://schemas.microsoft.com/office/drawing/2014/main" id="{9DAE1E95-F9DD-4166-BA58-F1581EF8D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0" y="2344"/>
              <a:ext cx="595" cy="453"/>
            </a:xfrm>
            <a:custGeom>
              <a:avLst/>
              <a:gdLst>
                <a:gd name="T0" fmla="*/ 595 w 595"/>
                <a:gd name="T1" fmla="*/ 28 h 453"/>
                <a:gd name="T2" fmla="*/ 567 w 595"/>
                <a:gd name="T3" fmla="*/ 85 h 453"/>
                <a:gd name="T4" fmla="*/ 539 w 595"/>
                <a:gd name="T5" fmla="*/ 170 h 453"/>
                <a:gd name="T6" fmla="*/ 510 w 595"/>
                <a:gd name="T7" fmla="*/ 226 h 453"/>
                <a:gd name="T8" fmla="*/ 397 w 595"/>
                <a:gd name="T9" fmla="*/ 226 h 453"/>
                <a:gd name="T10" fmla="*/ 368 w 595"/>
                <a:gd name="T11" fmla="*/ 283 h 453"/>
                <a:gd name="T12" fmla="*/ 340 w 595"/>
                <a:gd name="T13" fmla="*/ 283 h 453"/>
                <a:gd name="T14" fmla="*/ 312 w 595"/>
                <a:gd name="T15" fmla="*/ 340 h 453"/>
                <a:gd name="T16" fmla="*/ 340 w 595"/>
                <a:gd name="T17" fmla="*/ 397 h 453"/>
                <a:gd name="T18" fmla="*/ 312 w 595"/>
                <a:gd name="T19" fmla="*/ 425 h 453"/>
                <a:gd name="T20" fmla="*/ 283 w 595"/>
                <a:gd name="T21" fmla="*/ 425 h 453"/>
                <a:gd name="T22" fmla="*/ 255 w 595"/>
                <a:gd name="T23" fmla="*/ 453 h 453"/>
                <a:gd name="T24" fmla="*/ 227 w 595"/>
                <a:gd name="T25" fmla="*/ 368 h 453"/>
                <a:gd name="T26" fmla="*/ 198 w 595"/>
                <a:gd name="T27" fmla="*/ 397 h 453"/>
                <a:gd name="T28" fmla="*/ 142 w 595"/>
                <a:gd name="T29" fmla="*/ 368 h 453"/>
                <a:gd name="T30" fmla="*/ 85 w 595"/>
                <a:gd name="T31" fmla="*/ 368 h 453"/>
                <a:gd name="T32" fmla="*/ 57 w 595"/>
                <a:gd name="T33" fmla="*/ 283 h 453"/>
                <a:gd name="T34" fmla="*/ 0 w 595"/>
                <a:gd name="T35" fmla="*/ 311 h 453"/>
                <a:gd name="T36" fmla="*/ 0 w 595"/>
                <a:gd name="T37" fmla="*/ 255 h 453"/>
                <a:gd name="T38" fmla="*/ 113 w 595"/>
                <a:gd name="T39" fmla="*/ 226 h 453"/>
                <a:gd name="T40" fmla="*/ 142 w 595"/>
                <a:gd name="T41" fmla="*/ 198 h 453"/>
                <a:gd name="T42" fmla="*/ 142 w 595"/>
                <a:gd name="T43" fmla="*/ 113 h 453"/>
                <a:gd name="T44" fmla="*/ 170 w 595"/>
                <a:gd name="T45" fmla="*/ 85 h 453"/>
                <a:gd name="T46" fmla="*/ 198 w 595"/>
                <a:gd name="T47" fmla="*/ 0 h 453"/>
                <a:gd name="T48" fmla="*/ 368 w 595"/>
                <a:gd name="T49" fmla="*/ 28 h 453"/>
                <a:gd name="T50" fmla="*/ 454 w 595"/>
                <a:gd name="T51" fmla="*/ 85 h 453"/>
                <a:gd name="T52" fmla="*/ 595 w 595"/>
                <a:gd name="T53" fmla="*/ 28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453">
                  <a:moveTo>
                    <a:pt x="595" y="28"/>
                  </a:moveTo>
                  <a:lnTo>
                    <a:pt x="567" y="85"/>
                  </a:lnTo>
                  <a:lnTo>
                    <a:pt x="539" y="170"/>
                  </a:lnTo>
                  <a:lnTo>
                    <a:pt x="510" y="226"/>
                  </a:lnTo>
                  <a:lnTo>
                    <a:pt x="397" y="226"/>
                  </a:lnTo>
                  <a:lnTo>
                    <a:pt x="368" y="283"/>
                  </a:lnTo>
                  <a:lnTo>
                    <a:pt x="340" y="283"/>
                  </a:lnTo>
                  <a:lnTo>
                    <a:pt x="312" y="340"/>
                  </a:lnTo>
                  <a:lnTo>
                    <a:pt x="340" y="397"/>
                  </a:lnTo>
                  <a:lnTo>
                    <a:pt x="312" y="425"/>
                  </a:lnTo>
                  <a:lnTo>
                    <a:pt x="283" y="425"/>
                  </a:lnTo>
                  <a:lnTo>
                    <a:pt x="255" y="453"/>
                  </a:lnTo>
                  <a:lnTo>
                    <a:pt x="227" y="368"/>
                  </a:lnTo>
                  <a:lnTo>
                    <a:pt x="198" y="397"/>
                  </a:lnTo>
                  <a:lnTo>
                    <a:pt x="142" y="368"/>
                  </a:lnTo>
                  <a:lnTo>
                    <a:pt x="85" y="368"/>
                  </a:lnTo>
                  <a:lnTo>
                    <a:pt x="57" y="283"/>
                  </a:lnTo>
                  <a:lnTo>
                    <a:pt x="0" y="311"/>
                  </a:lnTo>
                  <a:lnTo>
                    <a:pt x="0" y="255"/>
                  </a:lnTo>
                  <a:lnTo>
                    <a:pt x="113" y="226"/>
                  </a:lnTo>
                  <a:lnTo>
                    <a:pt x="142" y="198"/>
                  </a:lnTo>
                  <a:lnTo>
                    <a:pt x="142" y="113"/>
                  </a:lnTo>
                  <a:lnTo>
                    <a:pt x="170" y="85"/>
                  </a:lnTo>
                  <a:lnTo>
                    <a:pt x="198" y="0"/>
                  </a:lnTo>
                  <a:lnTo>
                    <a:pt x="368" y="28"/>
                  </a:lnTo>
                  <a:lnTo>
                    <a:pt x="454" y="85"/>
                  </a:lnTo>
                  <a:lnTo>
                    <a:pt x="595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0" name="Freeform 230">
              <a:extLst>
                <a:ext uri="{FF2B5EF4-FFF2-40B4-BE49-F238E27FC236}">
                  <a16:creationId xmlns:a16="http://schemas.microsoft.com/office/drawing/2014/main" id="{4D5CFB03-C176-44DE-A60E-E6D9CFF29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8" y="2060"/>
              <a:ext cx="397" cy="369"/>
            </a:xfrm>
            <a:custGeom>
              <a:avLst/>
              <a:gdLst>
                <a:gd name="T0" fmla="*/ 199 w 397"/>
                <a:gd name="T1" fmla="*/ 0 h 369"/>
                <a:gd name="T2" fmla="*/ 256 w 397"/>
                <a:gd name="T3" fmla="*/ 28 h 369"/>
                <a:gd name="T4" fmla="*/ 284 w 397"/>
                <a:gd name="T5" fmla="*/ 85 h 369"/>
                <a:gd name="T6" fmla="*/ 312 w 397"/>
                <a:gd name="T7" fmla="*/ 85 h 369"/>
                <a:gd name="T8" fmla="*/ 312 w 397"/>
                <a:gd name="T9" fmla="*/ 114 h 369"/>
                <a:gd name="T10" fmla="*/ 256 w 397"/>
                <a:gd name="T11" fmla="*/ 114 h 369"/>
                <a:gd name="T12" fmla="*/ 397 w 397"/>
                <a:gd name="T13" fmla="*/ 255 h 369"/>
                <a:gd name="T14" fmla="*/ 397 w 397"/>
                <a:gd name="T15" fmla="*/ 312 h 369"/>
                <a:gd name="T16" fmla="*/ 256 w 397"/>
                <a:gd name="T17" fmla="*/ 369 h 369"/>
                <a:gd name="T18" fmla="*/ 170 w 397"/>
                <a:gd name="T19" fmla="*/ 312 h 369"/>
                <a:gd name="T20" fmla="*/ 0 w 397"/>
                <a:gd name="T21" fmla="*/ 284 h 369"/>
                <a:gd name="T22" fmla="*/ 0 w 397"/>
                <a:gd name="T23" fmla="*/ 255 h 369"/>
                <a:gd name="T24" fmla="*/ 29 w 397"/>
                <a:gd name="T25" fmla="*/ 255 h 369"/>
                <a:gd name="T26" fmla="*/ 85 w 397"/>
                <a:gd name="T27" fmla="*/ 227 h 369"/>
                <a:gd name="T28" fmla="*/ 57 w 397"/>
                <a:gd name="T29" fmla="*/ 142 h 369"/>
                <a:gd name="T30" fmla="*/ 57 w 397"/>
                <a:gd name="T31" fmla="*/ 85 h 369"/>
                <a:gd name="T32" fmla="*/ 114 w 397"/>
                <a:gd name="T33" fmla="*/ 85 h 369"/>
                <a:gd name="T34" fmla="*/ 142 w 397"/>
                <a:gd name="T35" fmla="*/ 0 h 369"/>
                <a:gd name="T36" fmla="*/ 199 w 397"/>
                <a:gd name="T3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69">
                  <a:moveTo>
                    <a:pt x="199" y="0"/>
                  </a:moveTo>
                  <a:lnTo>
                    <a:pt x="256" y="28"/>
                  </a:lnTo>
                  <a:lnTo>
                    <a:pt x="284" y="85"/>
                  </a:lnTo>
                  <a:lnTo>
                    <a:pt x="312" y="85"/>
                  </a:lnTo>
                  <a:lnTo>
                    <a:pt x="312" y="114"/>
                  </a:lnTo>
                  <a:lnTo>
                    <a:pt x="256" y="114"/>
                  </a:lnTo>
                  <a:lnTo>
                    <a:pt x="397" y="255"/>
                  </a:lnTo>
                  <a:lnTo>
                    <a:pt x="397" y="312"/>
                  </a:lnTo>
                  <a:lnTo>
                    <a:pt x="256" y="369"/>
                  </a:lnTo>
                  <a:lnTo>
                    <a:pt x="170" y="312"/>
                  </a:lnTo>
                  <a:lnTo>
                    <a:pt x="0" y="284"/>
                  </a:lnTo>
                  <a:lnTo>
                    <a:pt x="0" y="255"/>
                  </a:lnTo>
                  <a:lnTo>
                    <a:pt x="29" y="255"/>
                  </a:lnTo>
                  <a:lnTo>
                    <a:pt x="85" y="227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19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1" name="Freeform 231">
              <a:extLst>
                <a:ext uri="{FF2B5EF4-FFF2-40B4-BE49-F238E27FC236}">
                  <a16:creationId xmlns:a16="http://schemas.microsoft.com/office/drawing/2014/main" id="{36AE3CF5-5AD8-45AF-B5C3-A885A0226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8" y="1720"/>
              <a:ext cx="426" cy="340"/>
            </a:xfrm>
            <a:custGeom>
              <a:avLst/>
              <a:gdLst>
                <a:gd name="T0" fmla="*/ 369 w 426"/>
                <a:gd name="T1" fmla="*/ 0 h 340"/>
                <a:gd name="T2" fmla="*/ 227 w 426"/>
                <a:gd name="T3" fmla="*/ 57 h 340"/>
                <a:gd name="T4" fmla="*/ 199 w 426"/>
                <a:gd name="T5" fmla="*/ 85 h 340"/>
                <a:gd name="T6" fmla="*/ 114 w 426"/>
                <a:gd name="T7" fmla="*/ 85 h 340"/>
                <a:gd name="T8" fmla="*/ 85 w 426"/>
                <a:gd name="T9" fmla="*/ 170 h 340"/>
                <a:gd name="T10" fmla="*/ 0 w 426"/>
                <a:gd name="T11" fmla="*/ 255 h 340"/>
                <a:gd name="T12" fmla="*/ 57 w 426"/>
                <a:gd name="T13" fmla="*/ 255 h 340"/>
                <a:gd name="T14" fmla="*/ 114 w 426"/>
                <a:gd name="T15" fmla="*/ 283 h 340"/>
                <a:gd name="T16" fmla="*/ 142 w 426"/>
                <a:gd name="T17" fmla="*/ 255 h 340"/>
                <a:gd name="T18" fmla="*/ 199 w 426"/>
                <a:gd name="T19" fmla="*/ 283 h 340"/>
                <a:gd name="T20" fmla="*/ 227 w 426"/>
                <a:gd name="T21" fmla="*/ 255 h 340"/>
                <a:gd name="T22" fmla="*/ 255 w 426"/>
                <a:gd name="T23" fmla="*/ 312 h 340"/>
                <a:gd name="T24" fmla="*/ 312 w 426"/>
                <a:gd name="T25" fmla="*/ 340 h 340"/>
                <a:gd name="T26" fmla="*/ 369 w 426"/>
                <a:gd name="T27" fmla="*/ 340 h 340"/>
                <a:gd name="T28" fmla="*/ 369 w 426"/>
                <a:gd name="T29" fmla="*/ 255 h 340"/>
                <a:gd name="T30" fmla="*/ 426 w 426"/>
                <a:gd name="T31" fmla="*/ 227 h 340"/>
                <a:gd name="T32" fmla="*/ 397 w 426"/>
                <a:gd name="T33" fmla="*/ 198 h 340"/>
                <a:gd name="T34" fmla="*/ 369 w 426"/>
                <a:gd name="T35" fmla="*/ 198 h 340"/>
                <a:gd name="T36" fmla="*/ 340 w 426"/>
                <a:gd name="T37" fmla="*/ 142 h 340"/>
                <a:gd name="T38" fmla="*/ 397 w 426"/>
                <a:gd name="T39" fmla="*/ 85 h 340"/>
                <a:gd name="T40" fmla="*/ 369 w 426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340">
                  <a:moveTo>
                    <a:pt x="369" y="0"/>
                  </a:moveTo>
                  <a:lnTo>
                    <a:pt x="227" y="57"/>
                  </a:lnTo>
                  <a:lnTo>
                    <a:pt x="199" y="85"/>
                  </a:lnTo>
                  <a:lnTo>
                    <a:pt x="114" y="85"/>
                  </a:lnTo>
                  <a:lnTo>
                    <a:pt x="85" y="170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114" y="283"/>
                  </a:lnTo>
                  <a:lnTo>
                    <a:pt x="142" y="255"/>
                  </a:lnTo>
                  <a:lnTo>
                    <a:pt x="199" y="283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312" y="340"/>
                  </a:lnTo>
                  <a:lnTo>
                    <a:pt x="369" y="340"/>
                  </a:lnTo>
                  <a:lnTo>
                    <a:pt x="369" y="255"/>
                  </a:lnTo>
                  <a:lnTo>
                    <a:pt x="426" y="227"/>
                  </a:lnTo>
                  <a:lnTo>
                    <a:pt x="397" y="198"/>
                  </a:lnTo>
                  <a:lnTo>
                    <a:pt x="369" y="198"/>
                  </a:lnTo>
                  <a:lnTo>
                    <a:pt x="340" y="142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2" name="Freeform 232">
              <a:extLst>
                <a:ext uri="{FF2B5EF4-FFF2-40B4-BE49-F238E27FC236}">
                  <a16:creationId xmlns:a16="http://schemas.microsoft.com/office/drawing/2014/main" id="{00A6F959-D2AF-4A60-BB27-6DD4DF476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" y="1975"/>
              <a:ext cx="368" cy="170"/>
            </a:xfrm>
            <a:custGeom>
              <a:avLst/>
              <a:gdLst>
                <a:gd name="T0" fmla="*/ 283 w 368"/>
                <a:gd name="T1" fmla="*/ 170 h 170"/>
                <a:gd name="T2" fmla="*/ 226 w 368"/>
                <a:gd name="T3" fmla="*/ 142 h 170"/>
                <a:gd name="T4" fmla="*/ 141 w 368"/>
                <a:gd name="T5" fmla="*/ 170 h 170"/>
                <a:gd name="T6" fmla="*/ 113 w 368"/>
                <a:gd name="T7" fmla="*/ 142 h 170"/>
                <a:gd name="T8" fmla="*/ 85 w 368"/>
                <a:gd name="T9" fmla="*/ 142 h 170"/>
                <a:gd name="T10" fmla="*/ 56 w 368"/>
                <a:gd name="T11" fmla="*/ 170 h 170"/>
                <a:gd name="T12" fmla="*/ 28 w 368"/>
                <a:gd name="T13" fmla="*/ 170 h 170"/>
                <a:gd name="T14" fmla="*/ 0 w 368"/>
                <a:gd name="T15" fmla="*/ 85 h 170"/>
                <a:gd name="T16" fmla="*/ 56 w 368"/>
                <a:gd name="T17" fmla="*/ 0 h 170"/>
                <a:gd name="T18" fmla="*/ 113 w 368"/>
                <a:gd name="T19" fmla="*/ 0 h 170"/>
                <a:gd name="T20" fmla="*/ 170 w 368"/>
                <a:gd name="T21" fmla="*/ 28 h 170"/>
                <a:gd name="T22" fmla="*/ 198 w 368"/>
                <a:gd name="T23" fmla="*/ 0 h 170"/>
                <a:gd name="T24" fmla="*/ 255 w 368"/>
                <a:gd name="T25" fmla="*/ 28 h 170"/>
                <a:gd name="T26" fmla="*/ 283 w 368"/>
                <a:gd name="T27" fmla="*/ 0 h 170"/>
                <a:gd name="T28" fmla="*/ 311 w 368"/>
                <a:gd name="T29" fmla="*/ 57 h 170"/>
                <a:gd name="T30" fmla="*/ 368 w 368"/>
                <a:gd name="T31" fmla="*/ 85 h 170"/>
                <a:gd name="T32" fmla="*/ 340 w 368"/>
                <a:gd name="T33" fmla="*/ 170 h 170"/>
                <a:gd name="T34" fmla="*/ 283 w 368"/>
                <a:gd name="T3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170">
                  <a:moveTo>
                    <a:pt x="283" y="170"/>
                  </a:moveTo>
                  <a:lnTo>
                    <a:pt x="226" y="142"/>
                  </a:lnTo>
                  <a:lnTo>
                    <a:pt x="141" y="170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56" y="170"/>
                  </a:lnTo>
                  <a:lnTo>
                    <a:pt x="28" y="170"/>
                  </a:lnTo>
                  <a:lnTo>
                    <a:pt x="0" y="85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198" y="0"/>
                  </a:lnTo>
                  <a:lnTo>
                    <a:pt x="255" y="28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368" y="85"/>
                  </a:lnTo>
                  <a:lnTo>
                    <a:pt x="340" y="170"/>
                  </a:lnTo>
                  <a:lnTo>
                    <a:pt x="283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3" name="Freeform 233">
              <a:extLst>
                <a:ext uri="{FF2B5EF4-FFF2-40B4-BE49-F238E27FC236}">
                  <a16:creationId xmlns:a16="http://schemas.microsoft.com/office/drawing/2014/main" id="{3BAC9ED1-0898-47ED-AED6-77C0C58905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2" y="2117"/>
              <a:ext cx="311" cy="227"/>
            </a:xfrm>
            <a:custGeom>
              <a:avLst/>
              <a:gdLst>
                <a:gd name="T0" fmla="*/ 28 w 311"/>
                <a:gd name="T1" fmla="*/ 28 h 227"/>
                <a:gd name="T2" fmla="*/ 56 w 311"/>
                <a:gd name="T3" fmla="*/ 28 h 227"/>
                <a:gd name="T4" fmla="*/ 85 w 311"/>
                <a:gd name="T5" fmla="*/ 0 h 227"/>
                <a:gd name="T6" fmla="*/ 113 w 311"/>
                <a:gd name="T7" fmla="*/ 0 h 227"/>
                <a:gd name="T8" fmla="*/ 141 w 311"/>
                <a:gd name="T9" fmla="*/ 28 h 227"/>
                <a:gd name="T10" fmla="*/ 226 w 311"/>
                <a:gd name="T11" fmla="*/ 0 h 227"/>
                <a:gd name="T12" fmla="*/ 283 w 311"/>
                <a:gd name="T13" fmla="*/ 28 h 227"/>
                <a:gd name="T14" fmla="*/ 283 w 311"/>
                <a:gd name="T15" fmla="*/ 85 h 227"/>
                <a:gd name="T16" fmla="*/ 311 w 311"/>
                <a:gd name="T17" fmla="*/ 170 h 227"/>
                <a:gd name="T18" fmla="*/ 255 w 311"/>
                <a:gd name="T19" fmla="*/ 198 h 227"/>
                <a:gd name="T20" fmla="*/ 226 w 311"/>
                <a:gd name="T21" fmla="*/ 198 h 227"/>
                <a:gd name="T22" fmla="*/ 198 w 311"/>
                <a:gd name="T23" fmla="*/ 170 h 227"/>
                <a:gd name="T24" fmla="*/ 113 w 311"/>
                <a:gd name="T25" fmla="*/ 170 h 227"/>
                <a:gd name="T26" fmla="*/ 85 w 311"/>
                <a:gd name="T27" fmla="*/ 227 h 227"/>
                <a:gd name="T28" fmla="*/ 28 w 311"/>
                <a:gd name="T29" fmla="*/ 198 h 227"/>
                <a:gd name="T30" fmla="*/ 0 w 311"/>
                <a:gd name="T31" fmla="*/ 142 h 227"/>
                <a:gd name="T32" fmla="*/ 56 w 311"/>
                <a:gd name="T33" fmla="*/ 85 h 227"/>
                <a:gd name="T34" fmla="*/ 28 w 311"/>
                <a:gd name="T35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27">
                  <a:moveTo>
                    <a:pt x="28" y="28"/>
                  </a:moveTo>
                  <a:lnTo>
                    <a:pt x="56" y="28"/>
                  </a:lnTo>
                  <a:lnTo>
                    <a:pt x="85" y="0"/>
                  </a:lnTo>
                  <a:lnTo>
                    <a:pt x="113" y="0"/>
                  </a:lnTo>
                  <a:lnTo>
                    <a:pt x="141" y="28"/>
                  </a:lnTo>
                  <a:lnTo>
                    <a:pt x="226" y="0"/>
                  </a:lnTo>
                  <a:lnTo>
                    <a:pt x="283" y="28"/>
                  </a:lnTo>
                  <a:lnTo>
                    <a:pt x="283" y="85"/>
                  </a:lnTo>
                  <a:lnTo>
                    <a:pt x="311" y="170"/>
                  </a:lnTo>
                  <a:lnTo>
                    <a:pt x="255" y="198"/>
                  </a:lnTo>
                  <a:lnTo>
                    <a:pt x="226" y="198"/>
                  </a:lnTo>
                  <a:lnTo>
                    <a:pt x="198" y="170"/>
                  </a:lnTo>
                  <a:lnTo>
                    <a:pt x="113" y="170"/>
                  </a:lnTo>
                  <a:lnTo>
                    <a:pt x="85" y="227"/>
                  </a:lnTo>
                  <a:lnTo>
                    <a:pt x="28" y="198"/>
                  </a:lnTo>
                  <a:lnTo>
                    <a:pt x="0" y="142"/>
                  </a:lnTo>
                  <a:lnTo>
                    <a:pt x="56" y="85"/>
                  </a:lnTo>
                  <a:lnTo>
                    <a:pt x="28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4" name="Freeform 234">
              <a:extLst>
                <a:ext uri="{FF2B5EF4-FFF2-40B4-BE49-F238E27FC236}">
                  <a16:creationId xmlns:a16="http://schemas.microsoft.com/office/drawing/2014/main" id="{F0434A8F-F156-491D-B04E-245654EEE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61" y="2060"/>
              <a:ext cx="227" cy="255"/>
            </a:xfrm>
            <a:custGeom>
              <a:avLst/>
              <a:gdLst>
                <a:gd name="T0" fmla="*/ 171 w 227"/>
                <a:gd name="T1" fmla="*/ 199 h 255"/>
                <a:gd name="T2" fmla="*/ 227 w 227"/>
                <a:gd name="T3" fmla="*/ 142 h 255"/>
                <a:gd name="T4" fmla="*/ 199 w 227"/>
                <a:gd name="T5" fmla="*/ 85 h 255"/>
                <a:gd name="T6" fmla="*/ 171 w 227"/>
                <a:gd name="T7" fmla="*/ 0 h 255"/>
                <a:gd name="T8" fmla="*/ 142 w 227"/>
                <a:gd name="T9" fmla="*/ 28 h 255"/>
                <a:gd name="T10" fmla="*/ 114 w 227"/>
                <a:gd name="T11" fmla="*/ 0 h 255"/>
                <a:gd name="T12" fmla="*/ 114 w 227"/>
                <a:gd name="T13" fmla="*/ 57 h 255"/>
                <a:gd name="T14" fmla="*/ 29 w 227"/>
                <a:gd name="T15" fmla="*/ 57 h 255"/>
                <a:gd name="T16" fmla="*/ 0 w 227"/>
                <a:gd name="T17" fmla="*/ 170 h 255"/>
                <a:gd name="T18" fmla="*/ 57 w 227"/>
                <a:gd name="T19" fmla="*/ 170 h 255"/>
                <a:gd name="T20" fmla="*/ 57 w 227"/>
                <a:gd name="T21" fmla="*/ 227 h 255"/>
                <a:gd name="T22" fmla="*/ 114 w 227"/>
                <a:gd name="T23" fmla="*/ 255 h 255"/>
                <a:gd name="T24" fmla="*/ 142 w 227"/>
                <a:gd name="T25" fmla="*/ 199 h 255"/>
                <a:gd name="T26" fmla="*/ 171 w 227"/>
                <a:gd name="T27" fmla="*/ 199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" h="255">
                  <a:moveTo>
                    <a:pt x="171" y="199"/>
                  </a:moveTo>
                  <a:lnTo>
                    <a:pt x="227" y="142"/>
                  </a:lnTo>
                  <a:lnTo>
                    <a:pt x="199" y="85"/>
                  </a:lnTo>
                  <a:lnTo>
                    <a:pt x="171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9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55"/>
                  </a:lnTo>
                  <a:lnTo>
                    <a:pt x="142" y="199"/>
                  </a:lnTo>
                  <a:lnTo>
                    <a:pt x="171" y="19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5" name="Freeform 235">
              <a:extLst>
                <a:ext uri="{FF2B5EF4-FFF2-40B4-BE49-F238E27FC236}">
                  <a16:creationId xmlns:a16="http://schemas.microsoft.com/office/drawing/2014/main" id="{DC57C6F8-2934-4668-8EE7-6932D9DC05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5" y="2259"/>
              <a:ext cx="283" cy="340"/>
            </a:xfrm>
            <a:custGeom>
              <a:avLst/>
              <a:gdLst>
                <a:gd name="T0" fmla="*/ 0 w 283"/>
                <a:gd name="T1" fmla="*/ 56 h 340"/>
                <a:gd name="T2" fmla="*/ 0 w 283"/>
                <a:gd name="T3" fmla="*/ 141 h 340"/>
                <a:gd name="T4" fmla="*/ 28 w 283"/>
                <a:gd name="T5" fmla="*/ 198 h 340"/>
                <a:gd name="T6" fmla="*/ 57 w 283"/>
                <a:gd name="T7" fmla="*/ 198 h 340"/>
                <a:gd name="T8" fmla="*/ 0 w 283"/>
                <a:gd name="T9" fmla="*/ 340 h 340"/>
                <a:gd name="T10" fmla="*/ 85 w 283"/>
                <a:gd name="T11" fmla="*/ 340 h 340"/>
                <a:gd name="T12" fmla="*/ 198 w 283"/>
                <a:gd name="T13" fmla="*/ 311 h 340"/>
                <a:gd name="T14" fmla="*/ 227 w 283"/>
                <a:gd name="T15" fmla="*/ 283 h 340"/>
                <a:gd name="T16" fmla="*/ 227 w 283"/>
                <a:gd name="T17" fmla="*/ 198 h 340"/>
                <a:gd name="T18" fmla="*/ 255 w 283"/>
                <a:gd name="T19" fmla="*/ 170 h 340"/>
                <a:gd name="T20" fmla="*/ 283 w 283"/>
                <a:gd name="T21" fmla="*/ 85 h 340"/>
                <a:gd name="T22" fmla="*/ 283 w 283"/>
                <a:gd name="T23" fmla="*/ 56 h 340"/>
                <a:gd name="T24" fmla="*/ 255 w 283"/>
                <a:gd name="T25" fmla="*/ 28 h 340"/>
                <a:gd name="T26" fmla="*/ 170 w 283"/>
                <a:gd name="T27" fmla="*/ 28 h 340"/>
                <a:gd name="T28" fmla="*/ 142 w 283"/>
                <a:gd name="T29" fmla="*/ 85 h 340"/>
                <a:gd name="T30" fmla="*/ 85 w 283"/>
                <a:gd name="T31" fmla="*/ 56 h 340"/>
                <a:gd name="T32" fmla="*/ 57 w 283"/>
                <a:gd name="T33" fmla="*/ 0 h 340"/>
                <a:gd name="T34" fmla="*/ 28 w 283"/>
                <a:gd name="T35" fmla="*/ 0 h 340"/>
                <a:gd name="T36" fmla="*/ 0 w 283"/>
                <a:gd name="T37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340">
                  <a:moveTo>
                    <a:pt x="0" y="56"/>
                  </a:moveTo>
                  <a:lnTo>
                    <a:pt x="0" y="141"/>
                  </a:lnTo>
                  <a:lnTo>
                    <a:pt x="28" y="198"/>
                  </a:lnTo>
                  <a:lnTo>
                    <a:pt x="57" y="198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98" y="311"/>
                  </a:lnTo>
                  <a:lnTo>
                    <a:pt x="227" y="283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255" y="28"/>
                  </a:lnTo>
                  <a:lnTo>
                    <a:pt x="170" y="28"/>
                  </a:lnTo>
                  <a:lnTo>
                    <a:pt x="142" y="85"/>
                  </a:lnTo>
                  <a:lnTo>
                    <a:pt x="85" y="56"/>
                  </a:lnTo>
                  <a:lnTo>
                    <a:pt x="57" y="0"/>
                  </a:lnTo>
                  <a:lnTo>
                    <a:pt x="28" y="0"/>
                  </a:lnTo>
                  <a:lnTo>
                    <a:pt x="0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6" name="Freeform 236">
              <a:extLst>
                <a:ext uri="{FF2B5EF4-FFF2-40B4-BE49-F238E27FC236}">
                  <a16:creationId xmlns:a16="http://schemas.microsoft.com/office/drawing/2014/main" id="{2B4D4FC8-8254-4B22-912E-65B04F0443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3" y="1295"/>
              <a:ext cx="709" cy="482"/>
            </a:xfrm>
            <a:custGeom>
              <a:avLst/>
              <a:gdLst>
                <a:gd name="T0" fmla="*/ 0 w 709"/>
                <a:gd name="T1" fmla="*/ 312 h 482"/>
                <a:gd name="T2" fmla="*/ 57 w 709"/>
                <a:gd name="T3" fmla="*/ 368 h 482"/>
                <a:gd name="T4" fmla="*/ 85 w 709"/>
                <a:gd name="T5" fmla="*/ 425 h 482"/>
                <a:gd name="T6" fmla="*/ 142 w 709"/>
                <a:gd name="T7" fmla="*/ 482 h 482"/>
                <a:gd name="T8" fmla="*/ 284 w 709"/>
                <a:gd name="T9" fmla="*/ 425 h 482"/>
                <a:gd name="T10" fmla="*/ 312 w 709"/>
                <a:gd name="T11" fmla="*/ 425 h 482"/>
                <a:gd name="T12" fmla="*/ 341 w 709"/>
                <a:gd name="T13" fmla="*/ 453 h 482"/>
                <a:gd name="T14" fmla="*/ 454 w 709"/>
                <a:gd name="T15" fmla="*/ 482 h 482"/>
                <a:gd name="T16" fmla="*/ 511 w 709"/>
                <a:gd name="T17" fmla="*/ 453 h 482"/>
                <a:gd name="T18" fmla="*/ 511 w 709"/>
                <a:gd name="T19" fmla="*/ 425 h 482"/>
                <a:gd name="T20" fmla="*/ 482 w 709"/>
                <a:gd name="T21" fmla="*/ 425 h 482"/>
                <a:gd name="T22" fmla="*/ 511 w 709"/>
                <a:gd name="T23" fmla="*/ 397 h 482"/>
                <a:gd name="T24" fmla="*/ 426 w 709"/>
                <a:gd name="T25" fmla="*/ 425 h 482"/>
                <a:gd name="T26" fmla="*/ 426 w 709"/>
                <a:gd name="T27" fmla="*/ 397 h 482"/>
                <a:gd name="T28" fmla="*/ 369 w 709"/>
                <a:gd name="T29" fmla="*/ 340 h 482"/>
                <a:gd name="T30" fmla="*/ 397 w 709"/>
                <a:gd name="T31" fmla="*/ 283 h 482"/>
                <a:gd name="T32" fmla="*/ 426 w 709"/>
                <a:gd name="T33" fmla="*/ 283 h 482"/>
                <a:gd name="T34" fmla="*/ 426 w 709"/>
                <a:gd name="T35" fmla="*/ 226 h 482"/>
                <a:gd name="T36" fmla="*/ 511 w 709"/>
                <a:gd name="T37" fmla="*/ 198 h 482"/>
                <a:gd name="T38" fmla="*/ 539 w 709"/>
                <a:gd name="T39" fmla="*/ 170 h 482"/>
                <a:gd name="T40" fmla="*/ 596 w 709"/>
                <a:gd name="T41" fmla="*/ 113 h 482"/>
                <a:gd name="T42" fmla="*/ 624 w 709"/>
                <a:gd name="T43" fmla="*/ 141 h 482"/>
                <a:gd name="T44" fmla="*/ 652 w 709"/>
                <a:gd name="T45" fmla="*/ 113 h 482"/>
                <a:gd name="T46" fmla="*/ 709 w 709"/>
                <a:gd name="T47" fmla="*/ 113 h 482"/>
                <a:gd name="T48" fmla="*/ 681 w 709"/>
                <a:gd name="T49" fmla="*/ 85 h 482"/>
                <a:gd name="T50" fmla="*/ 652 w 709"/>
                <a:gd name="T51" fmla="*/ 85 h 482"/>
                <a:gd name="T52" fmla="*/ 624 w 709"/>
                <a:gd name="T53" fmla="*/ 0 h 482"/>
                <a:gd name="T54" fmla="*/ 567 w 709"/>
                <a:gd name="T55" fmla="*/ 28 h 482"/>
                <a:gd name="T56" fmla="*/ 511 w 709"/>
                <a:gd name="T57" fmla="*/ 0 h 482"/>
                <a:gd name="T58" fmla="*/ 482 w 709"/>
                <a:gd name="T59" fmla="*/ 56 h 482"/>
                <a:gd name="T60" fmla="*/ 426 w 709"/>
                <a:gd name="T61" fmla="*/ 85 h 482"/>
                <a:gd name="T62" fmla="*/ 397 w 709"/>
                <a:gd name="T63" fmla="*/ 141 h 482"/>
                <a:gd name="T64" fmla="*/ 312 w 709"/>
                <a:gd name="T65" fmla="*/ 141 h 482"/>
                <a:gd name="T66" fmla="*/ 284 w 709"/>
                <a:gd name="T67" fmla="*/ 255 h 482"/>
                <a:gd name="T68" fmla="*/ 227 w 709"/>
                <a:gd name="T69" fmla="*/ 255 h 482"/>
                <a:gd name="T70" fmla="*/ 199 w 709"/>
                <a:gd name="T71" fmla="*/ 312 h 482"/>
                <a:gd name="T72" fmla="*/ 0 w 709"/>
                <a:gd name="T73" fmla="*/ 31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09" h="482">
                  <a:moveTo>
                    <a:pt x="0" y="312"/>
                  </a:moveTo>
                  <a:lnTo>
                    <a:pt x="57" y="368"/>
                  </a:lnTo>
                  <a:lnTo>
                    <a:pt x="85" y="425"/>
                  </a:lnTo>
                  <a:lnTo>
                    <a:pt x="142" y="482"/>
                  </a:lnTo>
                  <a:lnTo>
                    <a:pt x="284" y="425"/>
                  </a:lnTo>
                  <a:lnTo>
                    <a:pt x="312" y="425"/>
                  </a:lnTo>
                  <a:lnTo>
                    <a:pt x="341" y="453"/>
                  </a:lnTo>
                  <a:lnTo>
                    <a:pt x="454" y="482"/>
                  </a:lnTo>
                  <a:lnTo>
                    <a:pt x="511" y="453"/>
                  </a:lnTo>
                  <a:lnTo>
                    <a:pt x="511" y="425"/>
                  </a:lnTo>
                  <a:lnTo>
                    <a:pt x="482" y="425"/>
                  </a:lnTo>
                  <a:lnTo>
                    <a:pt x="511" y="397"/>
                  </a:lnTo>
                  <a:lnTo>
                    <a:pt x="426" y="425"/>
                  </a:lnTo>
                  <a:lnTo>
                    <a:pt x="426" y="397"/>
                  </a:lnTo>
                  <a:lnTo>
                    <a:pt x="369" y="340"/>
                  </a:lnTo>
                  <a:lnTo>
                    <a:pt x="397" y="283"/>
                  </a:lnTo>
                  <a:lnTo>
                    <a:pt x="426" y="283"/>
                  </a:lnTo>
                  <a:lnTo>
                    <a:pt x="426" y="226"/>
                  </a:lnTo>
                  <a:lnTo>
                    <a:pt x="511" y="198"/>
                  </a:lnTo>
                  <a:lnTo>
                    <a:pt x="539" y="170"/>
                  </a:lnTo>
                  <a:lnTo>
                    <a:pt x="596" y="113"/>
                  </a:lnTo>
                  <a:lnTo>
                    <a:pt x="624" y="141"/>
                  </a:lnTo>
                  <a:lnTo>
                    <a:pt x="652" y="113"/>
                  </a:lnTo>
                  <a:lnTo>
                    <a:pt x="709" y="113"/>
                  </a:lnTo>
                  <a:lnTo>
                    <a:pt x="681" y="85"/>
                  </a:lnTo>
                  <a:lnTo>
                    <a:pt x="652" y="85"/>
                  </a:lnTo>
                  <a:lnTo>
                    <a:pt x="624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56"/>
                  </a:lnTo>
                  <a:lnTo>
                    <a:pt x="426" y="85"/>
                  </a:lnTo>
                  <a:lnTo>
                    <a:pt x="397" y="141"/>
                  </a:lnTo>
                  <a:lnTo>
                    <a:pt x="312" y="141"/>
                  </a:lnTo>
                  <a:lnTo>
                    <a:pt x="284" y="255"/>
                  </a:lnTo>
                  <a:lnTo>
                    <a:pt x="227" y="255"/>
                  </a:lnTo>
                  <a:lnTo>
                    <a:pt x="199" y="312"/>
                  </a:lnTo>
                  <a:lnTo>
                    <a:pt x="0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7" name="Freeform 237">
              <a:extLst>
                <a:ext uri="{FF2B5EF4-FFF2-40B4-BE49-F238E27FC236}">
                  <a16:creationId xmlns:a16="http://schemas.microsoft.com/office/drawing/2014/main" id="{0500C605-AAEF-42F0-ACC7-22D65D5BF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1408"/>
              <a:ext cx="283" cy="397"/>
            </a:xfrm>
            <a:custGeom>
              <a:avLst/>
              <a:gdLst>
                <a:gd name="T0" fmla="*/ 198 w 283"/>
                <a:gd name="T1" fmla="*/ 0 h 397"/>
                <a:gd name="T2" fmla="*/ 85 w 283"/>
                <a:gd name="T3" fmla="*/ 57 h 397"/>
                <a:gd name="T4" fmla="*/ 85 w 283"/>
                <a:gd name="T5" fmla="*/ 28 h 397"/>
                <a:gd name="T6" fmla="*/ 56 w 283"/>
                <a:gd name="T7" fmla="*/ 28 h 397"/>
                <a:gd name="T8" fmla="*/ 28 w 283"/>
                <a:gd name="T9" fmla="*/ 57 h 397"/>
                <a:gd name="T10" fmla="*/ 85 w 283"/>
                <a:gd name="T11" fmla="*/ 113 h 397"/>
                <a:gd name="T12" fmla="*/ 85 w 283"/>
                <a:gd name="T13" fmla="*/ 142 h 397"/>
                <a:gd name="T14" fmla="*/ 0 w 283"/>
                <a:gd name="T15" fmla="*/ 199 h 397"/>
                <a:gd name="T16" fmla="*/ 56 w 283"/>
                <a:gd name="T17" fmla="*/ 227 h 397"/>
                <a:gd name="T18" fmla="*/ 28 w 283"/>
                <a:gd name="T19" fmla="*/ 312 h 397"/>
                <a:gd name="T20" fmla="*/ 56 w 283"/>
                <a:gd name="T21" fmla="*/ 397 h 397"/>
                <a:gd name="T22" fmla="*/ 85 w 283"/>
                <a:gd name="T23" fmla="*/ 397 h 397"/>
                <a:gd name="T24" fmla="*/ 141 w 283"/>
                <a:gd name="T25" fmla="*/ 369 h 397"/>
                <a:gd name="T26" fmla="*/ 198 w 283"/>
                <a:gd name="T27" fmla="*/ 369 h 397"/>
                <a:gd name="T28" fmla="*/ 255 w 283"/>
                <a:gd name="T29" fmla="*/ 312 h 397"/>
                <a:gd name="T30" fmla="*/ 283 w 283"/>
                <a:gd name="T31" fmla="*/ 255 h 397"/>
                <a:gd name="T32" fmla="*/ 226 w 283"/>
                <a:gd name="T33" fmla="*/ 199 h 397"/>
                <a:gd name="T34" fmla="*/ 226 w 283"/>
                <a:gd name="T35" fmla="*/ 142 h 397"/>
                <a:gd name="T36" fmla="*/ 198 w 283"/>
                <a:gd name="T37" fmla="*/ 142 h 397"/>
                <a:gd name="T38" fmla="*/ 170 w 283"/>
                <a:gd name="T39" fmla="*/ 113 h 397"/>
                <a:gd name="T40" fmla="*/ 198 w 283"/>
                <a:gd name="T41" fmla="*/ 57 h 397"/>
                <a:gd name="T42" fmla="*/ 198 w 283"/>
                <a:gd name="T4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397">
                  <a:moveTo>
                    <a:pt x="198" y="0"/>
                  </a:moveTo>
                  <a:lnTo>
                    <a:pt x="85" y="57"/>
                  </a:lnTo>
                  <a:lnTo>
                    <a:pt x="85" y="28"/>
                  </a:lnTo>
                  <a:lnTo>
                    <a:pt x="56" y="28"/>
                  </a:lnTo>
                  <a:lnTo>
                    <a:pt x="28" y="57"/>
                  </a:lnTo>
                  <a:lnTo>
                    <a:pt x="85" y="113"/>
                  </a:lnTo>
                  <a:lnTo>
                    <a:pt x="85" y="142"/>
                  </a:lnTo>
                  <a:lnTo>
                    <a:pt x="0" y="199"/>
                  </a:lnTo>
                  <a:lnTo>
                    <a:pt x="56" y="227"/>
                  </a:lnTo>
                  <a:lnTo>
                    <a:pt x="28" y="312"/>
                  </a:lnTo>
                  <a:lnTo>
                    <a:pt x="56" y="397"/>
                  </a:lnTo>
                  <a:lnTo>
                    <a:pt x="85" y="397"/>
                  </a:lnTo>
                  <a:lnTo>
                    <a:pt x="141" y="369"/>
                  </a:lnTo>
                  <a:lnTo>
                    <a:pt x="198" y="369"/>
                  </a:lnTo>
                  <a:lnTo>
                    <a:pt x="255" y="312"/>
                  </a:lnTo>
                  <a:lnTo>
                    <a:pt x="283" y="255"/>
                  </a:lnTo>
                  <a:lnTo>
                    <a:pt x="226" y="199"/>
                  </a:lnTo>
                  <a:lnTo>
                    <a:pt x="226" y="142"/>
                  </a:lnTo>
                  <a:lnTo>
                    <a:pt x="198" y="142"/>
                  </a:lnTo>
                  <a:lnTo>
                    <a:pt x="170" y="113"/>
                  </a:lnTo>
                  <a:lnTo>
                    <a:pt x="198" y="57"/>
                  </a:lnTo>
                  <a:lnTo>
                    <a:pt x="19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8" name="Freeform 238">
              <a:extLst>
                <a:ext uri="{FF2B5EF4-FFF2-40B4-BE49-F238E27FC236}">
                  <a16:creationId xmlns:a16="http://schemas.microsoft.com/office/drawing/2014/main" id="{EADE5B2C-39BE-49AC-A4EE-E785F4B57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1805"/>
              <a:ext cx="226" cy="283"/>
            </a:xfrm>
            <a:custGeom>
              <a:avLst/>
              <a:gdLst>
                <a:gd name="T0" fmla="*/ 226 w 226"/>
                <a:gd name="T1" fmla="*/ 85 h 283"/>
                <a:gd name="T2" fmla="*/ 141 w 226"/>
                <a:gd name="T3" fmla="*/ 170 h 283"/>
                <a:gd name="T4" fmla="*/ 85 w 226"/>
                <a:gd name="T5" fmla="*/ 255 h 283"/>
                <a:gd name="T6" fmla="*/ 56 w 226"/>
                <a:gd name="T7" fmla="*/ 283 h 283"/>
                <a:gd name="T8" fmla="*/ 28 w 226"/>
                <a:gd name="T9" fmla="*/ 255 h 283"/>
                <a:gd name="T10" fmla="*/ 0 w 226"/>
                <a:gd name="T11" fmla="*/ 142 h 283"/>
                <a:gd name="T12" fmla="*/ 0 w 226"/>
                <a:gd name="T13" fmla="*/ 57 h 283"/>
                <a:gd name="T14" fmla="*/ 56 w 226"/>
                <a:gd name="T15" fmla="*/ 0 h 283"/>
                <a:gd name="T16" fmla="*/ 85 w 226"/>
                <a:gd name="T17" fmla="*/ 0 h 283"/>
                <a:gd name="T18" fmla="*/ 85 w 226"/>
                <a:gd name="T19" fmla="*/ 113 h 283"/>
                <a:gd name="T20" fmla="*/ 141 w 226"/>
                <a:gd name="T21" fmla="*/ 85 h 283"/>
                <a:gd name="T22" fmla="*/ 226 w 226"/>
                <a:gd name="T23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6" h="283">
                  <a:moveTo>
                    <a:pt x="226" y="85"/>
                  </a:moveTo>
                  <a:lnTo>
                    <a:pt x="141" y="170"/>
                  </a:lnTo>
                  <a:lnTo>
                    <a:pt x="85" y="255"/>
                  </a:lnTo>
                  <a:lnTo>
                    <a:pt x="56" y="283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0"/>
                  </a:lnTo>
                  <a:lnTo>
                    <a:pt x="85" y="113"/>
                  </a:lnTo>
                  <a:lnTo>
                    <a:pt x="141" y="85"/>
                  </a:lnTo>
                  <a:lnTo>
                    <a:pt x="226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79" name="Freeform 239">
              <a:extLst>
                <a:ext uri="{FF2B5EF4-FFF2-40B4-BE49-F238E27FC236}">
                  <a16:creationId xmlns:a16="http://schemas.microsoft.com/office/drawing/2014/main" id="{18F23FBA-6908-4070-8F0B-6B18A6F33C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8" y="1465"/>
              <a:ext cx="284" cy="397"/>
            </a:xfrm>
            <a:custGeom>
              <a:avLst/>
              <a:gdLst>
                <a:gd name="T0" fmla="*/ 199 w 284"/>
                <a:gd name="T1" fmla="*/ 397 h 397"/>
                <a:gd name="T2" fmla="*/ 142 w 284"/>
                <a:gd name="T3" fmla="*/ 397 h 397"/>
                <a:gd name="T4" fmla="*/ 85 w 284"/>
                <a:gd name="T5" fmla="*/ 368 h 397"/>
                <a:gd name="T6" fmla="*/ 57 w 284"/>
                <a:gd name="T7" fmla="*/ 312 h 397"/>
                <a:gd name="T8" fmla="*/ 113 w 284"/>
                <a:gd name="T9" fmla="*/ 198 h 397"/>
                <a:gd name="T10" fmla="*/ 0 w 284"/>
                <a:gd name="T11" fmla="*/ 198 h 397"/>
                <a:gd name="T12" fmla="*/ 28 w 284"/>
                <a:gd name="T13" fmla="*/ 142 h 397"/>
                <a:gd name="T14" fmla="*/ 0 w 284"/>
                <a:gd name="T15" fmla="*/ 85 h 397"/>
                <a:gd name="T16" fmla="*/ 0 w 284"/>
                <a:gd name="T17" fmla="*/ 28 h 397"/>
                <a:gd name="T18" fmla="*/ 57 w 284"/>
                <a:gd name="T19" fmla="*/ 56 h 397"/>
                <a:gd name="T20" fmla="*/ 85 w 284"/>
                <a:gd name="T21" fmla="*/ 28 h 397"/>
                <a:gd name="T22" fmla="*/ 113 w 284"/>
                <a:gd name="T23" fmla="*/ 56 h 397"/>
                <a:gd name="T24" fmla="*/ 227 w 284"/>
                <a:gd name="T25" fmla="*/ 0 h 397"/>
                <a:gd name="T26" fmla="*/ 284 w 284"/>
                <a:gd name="T27" fmla="*/ 56 h 397"/>
                <a:gd name="T28" fmla="*/ 284 w 284"/>
                <a:gd name="T29" fmla="*/ 85 h 397"/>
                <a:gd name="T30" fmla="*/ 199 w 284"/>
                <a:gd name="T31" fmla="*/ 142 h 397"/>
                <a:gd name="T32" fmla="*/ 255 w 284"/>
                <a:gd name="T33" fmla="*/ 170 h 397"/>
                <a:gd name="T34" fmla="*/ 227 w 284"/>
                <a:gd name="T35" fmla="*/ 255 h 397"/>
                <a:gd name="T36" fmla="*/ 255 w 284"/>
                <a:gd name="T37" fmla="*/ 340 h 397"/>
                <a:gd name="T38" fmla="*/ 199 w 284"/>
                <a:gd name="T3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397">
                  <a:moveTo>
                    <a:pt x="199" y="397"/>
                  </a:moveTo>
                  <a:lnTo>
                    <a:pt x="142" y="397"/>
                  </a:lnTo>
                  <a:lnTo>
                    <a:pt x="85" y="368"/>
                  </a:lnTo>
                  <a:lnTo>
                    <a:pt x="57" y="312"/>
                  </a:lnTo>
                  <a:lnTo>
                    <a:pt x="113" y="198"/>
                  </a:lnTo>
                  <a:lnTo>
                    <a:pt x="0" y="198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28"/>
                  </a:lnTo>
                  <a:lnTo>
                    <a:pt x="57" y="56"/>
                  </a:lnTo>
                  <a:lnTo>
                    <a:pt x="85" y="28"/>
                  </a:lnTo>
                  <a:lnTo>
                    <a:pt x="113" y="56"/>
                  </a:lnTo>
                  <a:lnTo>
                    <a:pt x="227" y="0"/>
                  </a:lnTo>
                  <a:lnTo>
                    <a:pt x="284" y="56"/>
                  </a:lnTo>
                  <a:lnTo>
                    <a:pt x="284" y="85"/>
                  </a:lnTo>
                  <a:lnTo>
                    <a:pt x="199" y="142"/>
                  </a:lnTo>
                  <a:lnTo>
                    <a:pt x="255" y="170"/>
                  </a:lnTo>
                  <a:lnTo>
                    <a:pt x="227" y="255"/>
                  </a:lnTo>
                  <a:lnTo>
                    <a:pt x="255" y="340"/>
                  </a:lnTo>
                  <a:lnTo>
                    <a:pt x="199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0" name="Freeform 240">
              <a:extLst>
                <a:ext uri="{FF2B5EF4-FFF2-40B4-BE49-F238E27FC236}">
                  <a16:creationId xmlns:a16="http://schemas.microsoft.com/office/drawing/2014/main" id="{A3B728FD-89CB-4993-85D8-B28289095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" y="1777"/>
              <a:ext cx="369" cy="283"/>
            </a:xfrm>
            <a:custGeom>
              <a:avLst/>
              <a:gdLst>
                <a:gd name="T0" fmla="*/ 369 w 369"/>
                <a:gd name="T1" fmla="*/ 85 h 283"/>
                <a:gd name="T2" fmla="*/ 369 w 369"/>
                <a:gd name="T3" fmla="*/ 170 h 283"/>
                <a:gd name="T4" fmla="*/ 113 w 369"/>
                <a:gd name="T5" fmla="*/ 283 h 283"/>
                <a:gd name="T6" fmla="*/ 57 w 369"/>
                <a:gd name="T7" fmla="*/ 283 h 283"/>
                <a:gd name="T8" fmla="*/ 0 w 369"/>
                <a:gd name="T9" fmla="*/ 255 h 283"/>
                <a:gd name="T10" fmla="*/ 28 w 369"/>
                <a:gd name="T11" fmla="*/ 226 h 283"/>
                <a:gd name="T12" fmla="*/ 28 w 369"/>
                <a:gd name="T13" fmla="*/ 141 h 283"/>
                <a:gd name="T14" fmla="*/ 57 w 369"/>
                <a:gd name="T15" fmla="*/ 85 h 283"/>
                <a:gd name="T16" fmla="*/ 113 w 369"/>
                <a:gd name="T17" fmla="*/ 56 h 283"/>
                <a:gd name="T18" fmla="*/ 170 w 369"/>
                <a:gd name="T19" fmla="*/ 0 h 283"/>
                <a:gd name="T20" fmla="*/ 227 w 369"/>
                <a:gd name="T21" fmla="*/ 0 h 283"/>
                <a:gd name="T22" fmla="*/ 255 w 369"/>
                <a:gd name="T23" fmla="*/ 56 h 283"/>
                <a:gd name="T24" fmla="*/ 312 w 369"/>
                <a:gd name="T25" fmla="*/ 85 h 283"/>
                <a:gd name="T26" fmla="*/ 369 w 369"/>
                <a:gd name="T27" fmla="*/ 85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9" h="283">
                  <a:moveTo>
                    <a:pt x="369" y="85"/>
                  </a:moveTo>
                  <a:lnTo>
                    <a:pt x="369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28" y="226"/>
                  </a:lnTo>
                  <a:lnTo>
                    <a:pt x="28" y="141"/>
                  </a:lnTo>
                  <a:lnTo>
                    <a:pt x="57" y="85"/>
                  </a:lnTo>
                  <a:lnTo>
                    <a:pt x="113" y="56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55" y="56"/>
                  </a:lnTo>
                  <a:lnTo>
                    <a:pt x="312" y="85"/>
                  </a:lnTo>
                  <a:lnTo>
                    <a:pt x="369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1" name="Freeform 241">
              <a:extLst>
                <a:ext uri="{FF2B5EF4-FFF2-40B4-BE49-F238E27FC236}">
                  <a16:creationId xmlns:a16="http://schemas.microsoft.com/office/drawing/2014/main" id="{63E66C60-D95B-455F-96A2-2EFE091F0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" y="1918"/>
              <a:ext cx="539" cy="369"/>
            </a:xfrm>
            <a:custGeom>
              <a:avLst/>
              <a:gdLst>
                <a:gd name="T0" fmla="*/ 29 w 539"/>
                <a:gd name="T1" fmla="*/ 0 h 369"/>
                <a:gd name="T2" fmla="*/ 85 w 539"/>
                <a:gd name="T3" fmla="*/ 29 h 369"/>
                <a:gd name="T4" fmla="*/ 114 w 539"/>
                <a:gd name="T5" fmla="*/ 85 h 369"/>
                <a:gd name="T6" fmla="*/ 170 w 539"/>
                <a:gd name="T7" fmla="*/ 85 h 369"/>
                <a:gd name="T8" fmla="*/ 142 w 539"/>
                <a:gd name="T9" fmla="*/ 114 h 369"/>
                <a:gd name="T10" fmla="*/ 199 w 539"/>
                <a:gd name="T11" fmla="*/ 142 h 369"/>
                <a:gd name="T12" fmla="*/ 255 w 539"/>
                <a:gd name="T13" fmla="*/ 142 h 369"/>
                <a:gd name="T14" fmla="*/ 511 w 539"/>
                <a:gd name="T15" fmla="*/ 29 h 369"/>
                <a:gd name="T16" fmla="*/ 539 w 539"/>
                <a:gd name="T17" fmla="*/ 142 h 369"/>
                <a:gd name="T18" fmla="*/ 539 w 539"/>
                <a:gd name="T19" fmla="*/ 199 h 369"/>
                <a:gd name="T20" fmla="*/ 454 w 539"/>
                <a:gd name="T21" fmla="*/ 199 h 369"/>
                <a:gd name="T22" fmla="*/ 425 w 539"/>
                <a:gd name="T23" fmla="*/ 312 h 369"/>
                <a:gd name="T24" fmla="*/ 340 w 539"/>
                <a:gd name="T25" fmla="*/ 312 h 369"/>
                <a:gd name="T26" fmla="*/ 255 w 539"/>
                <a:gd name="T27" fmla="*/ 312 h 369"/>
                <a:gd name="T28" fmla="*/ 199 w 539"/>
                <a:gd name="T29" fmla="*/ 369 h 369"/>
                <a:gd name="T30" fmla="*/ 142 w 539"/>
                <a:gd name="T31" fmla="*/ 312 h 369"/>
                <a:gd name="T32" fmla="*/ 114 w 539"/>
                <a:gd name="T33" fmla="*/ 312 h 369"/>
                <a:gd name="T34" fmla="*/ 85 w 539"/>
                <a:gd name="T35" fmla="*/ 284 h 369"/>
                <a:gd name="T36" fmla="*/ 0 w 539"/>
                <a:gd name="T37" fmla="*/ 284 h 369"/>
                <a:gd name="T38" fmla="*/ 0 w 539"/>
                <a:gd name="T39" fmla="*/ 142 h 369"/>
                <a:gd name="T40" fmla="*/ 57 w 539"/>
                <a:gd name="T41" fmla="*/ 142 h 369"/>
                <a:gd name="T42" fmla="*/ 57 w 539"/>
                <a:gd name="T43" fmla="*/ 85 h 369"/>
                <a:gd name="T44" fmla="*/ 0 w 539"/>
                <a:gd name="T45" fmla="*/ 85 h 369"/>
                <a:gd name="T46" fmla="*/ 0 w 539"/>
                <a:gd name="T47" fmla="*/ 57 h 369"/>
                <a:gd name="T48" fmla="*/ 29 w 539"/>
                <a:gd name="T49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9" h="369">
                  <a:moveTo>
                    <a:pt x="29" y="0"/>
                  </a:moveTo>
                  <a:lnTo>
                    <a:pt x="85" y="29"/>
                  </a:lnTo>
                  <a:lnTo>
                    <a:pt x="114" y="85"/>
                  </a:lnTo>
                  <a:lnTo>
                    <a:pt x="170" y="85"/>
                  </a:lnTo>
                  <a:lnTo>
                    <a:pt x="142" y="114"/>
                  </a:lnTo>
                  <a:lnTo>
                    <a:pt x="199" y="142"/>
                  </a:lnTo>
                  <a:lnTo>
                    <a:pt x="255" y="142"/>
                  </a:lnTo>
                  <a:lnTo>
                    <a:pt x="511" y="29"/>
                  </a:lnTo>
                  <a:lnTo>
                    <a:pt x="539" y="142"/>
                  </a:lnTo>
                  <a:lnTo>
                    <a:pt x="539" y="199"/>
                  </a:lnTo>
                  <a:lnTo>
                    <a:pt x="454" y="199"/>
                  </a:lnTo>
                  <a:lnTo>
                    <a:pt x="425" y="312"/>
                  </a:lnTo>
                  <a:lnTo>
                    <a:pt x="340" y="312"/>
                  </a:lnTo>
                  <a:lnTo>
                    <a:pt x="255" y="312"/>
                  </a:lnTo>
                  <a:lnTo>
                    <a:pt x="199" y="369"/>
                  </a:lnTo>
                  <a:lnTo>
                    <a:pt x="142" y="312"/>
                  </a:lnTo>
                  <a:lnTo>
                    <a:pt x="114" y="312"/>
                  </a:lnTo>
                  <a:lnTo>
                    <a:pt x="85" y="284"/>
                  </a:lnTo>
                  <a:lnTo>
                    <a:pt x="0" y="284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2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2" name="Freeform 242">
              <a:extLst>
                <a:ext uri="{FF2B5EF4-FFF2-40B4-BE49-F238E27FC236}">
                  <a16:creationId xmlns:a16="http://schemas.microsoft.com/office/drawing/2014/main" id="{F3A3D82F-BADF-45A9-8FB8-3B1107FD87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2202"/>
              <a:ext cx="652" cy="624"/>
            </a:xfrm>
            <a:custGeom>
              <a:avLst/>
              <a:gdLst>
                <a:gd name="T0" fmla="*/ 28 w 652"/>
                <a:gd name="T1" fmla="*/ 142 h 624"/>
                <a:gd name="T2" fmla="*/ 28 w 652"/>
                <a:gd name="T3" fmla="*/ 198 h 624"/>
                <a:gd name="T4" fmla="*/ 113 w 652"/>
                <a:gd name="T5" fmla="*/ 227 h 624"/>
                <a:gd name="T6" fmla="*/ 198 w 652"/>
                <a:gd name="T7" fmla="*/ 312 h 624"/>
                <a:gd name="T8" fmla="*/ 226 w 652"/>
                <a:gd name="T9" fmla="*/ 283 h 624"/>
                <a:gd name="T10" fmla="*/ 283 w 652"/>
                <a:gd name="T11" fmla="*/ 283 h 624"/>
                <a:gd name="T12" fmla="*/ 340 w 652"/>
                <a:gd name="T13" fmla="*/ 312 h 624"/>
                <a:gd name="T14" fmla="*/ 255 w 652"/>
                <a:gd name="T15" fmla="*/ 482 h 624"/>
                <a:gd name="T16" fmla="*/ 311 w 652"/>
                <a:gd name="T17" fmla="*/ 624 h 624"/>
                <a:gd name="T18" fmla="*/ 425 w 652"/>
                <a:gd name="T19" fmla="*/ 283 h 624"/>
                <a:gd name="T20" fmla="*/ 425 w 652"/>
                <a:gd name="T21" fmla="*/ 255 h 624"/>
                <a:gd name="T22" fmla="*/ 510 w 652"/>
                <a:gd name="T23" fmla="*/ 255 h 624"/>
                <a:gd name="T24" fmla="*/ 538 w 652"/>
                <a:gd name="T25" fmla="*/ 198 h 624"/>
                <a:gd name="T26" fmla="*/ 567 w 652"/>
                <a:gd name="T27" fmla="*/ 227 h 624"/>
                <a:gd name="T28" fmla="*/ 538 w 652"/>
                <a:gd name="T29" fmla="*/ 368 h 624"/>
                <a:gd name="T30" fmla="*/ 453 w 652"/>
                <a:gd name="T31" fmla="*/ 368 h 624"/>
                <a:gd name="T32" fmla="*/ 396 w 652"/>
                <a:gd name="T33" fmla="*/ 510 h 624"/>
                <a:gd name="T34" fmla="*/ 453 w 652"/>
                <a:gd name="T35" fmla="*/ 510 h 624"/>
                <a:gd name="T36" fmla="*/ 510 w 652"/>
                <a:gd name="T37" fmla="*/ 397 h 624"/>
                <a:gd name="T38" fmla="*/ 567 w 652"/>
                <a:gd name="T39" fmla="*/ 397 h 624"/>
                <a:gd name="T40" fmla="*/ 595 w 652"/>
                <a:gd name="T41" fmla="*/ 397 h 624"/>
                <a:gd name="T42" fmla="*/ 652 w 652"/>
                <a:gd name="T43" fmla="*/ 255 h 624"/>
                <a:gd name="T44" fmla="*/ 623 w 652"/>
                <a:gd name="T45" fmla="*/ 255 h 624"/>
                <a:gd name="T46" fmla="*/ 595 w 652"/>
                <a:gd name="T47" fmla="*/ 198 h 624"/>
                <a:gd name="T48" fmla="*/ 595 w 652"/>
                <a:gd name="T49" fmla="*/ 113 h 624"/>
                <a:gd name="T50" fmla="*/ 538 w 652"/>
                <a:gd name="T51" fmla="*/ 85 h 624"/>
                <a:gd name="T52" fmla="*/ 538 w 652"/>
                <a:gd name="T53" fmla="*/ 28 h 624"/>
                <a:gd name="T54" fmla="*/ 311 w 652"/>
                <a:gd name="T55" fmla="*/ 28 h 624"/>
                <a:gd name="T56" fmla="*/ 255 w 652"/>
                <a:gd name="T57" fmla="*/ 85 h 624"/>
                <a:gd name="T58" fmla="*/ 198 w 652"/>
                <a:gd name="T59" fmla="*/ 28 h 624"/>
                <a:gd name="T60" fmla="*/ 170 w 652"/>
                <a:gd name="T61" fmla="*/ 28 h 624"/>
                <a:gd name="T62" fmla="*/ 141 w 652"/>
                <a:gd name="T63" fmla="*/ 0 h 624"/>
                <a:gd name="T64" fmla="*/ 56 w 652"/>
                <a:gd name="T65" fmla="*/ 0 h 624"/>
                <a:gd name="T66" fmla="*/ 28 w 652"/>
                <a:gd name="T67" fmla="*/ 28 h 624"/>
                <a:gd name="T68" fmla="*/ 0 w 652"/>
                <a:gd name="T69" fmla="*/ 28 h 624"/>
                <a:gd name="T70" fmla="*/ 0 w 652"/>
                <a:gd name="T71" fmla="*/ 85 h 624"/>
                <a:gd name="T72" fmla="*/ 28 w 652"/>
                <a:gd name="T73" fmla="*/ 142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52" h="624">
                  <a:moveTo>
                    <a:pt x="28" y="142"/>
                  </a:moveTo>
                  <a:lnTo>
                    <a:pt x="28" y="198"/>
                  </a:lnTo>
                  <a:lnTo>
                    <a:pt x="113" y="227"/>
                  </a:lnTo>
                  <a:lnTo>
                    <a:pt x="198" y="312"/>
                  </a:lnTo>
                  <a:lnTo>
                    <a:pt x="226" y="283"/>
                  </a:lnTo>
                  <a:lnTo>
                    <a:pt x="283" y="283"/>
                  </a:lnTo>
                  <a:lnTo>
                    <a:pt x="340" y="312"/>
                  </a:lnTo>
                  <a:lnTo>
                    <a:pt x="255" y="482"/>
                  </a:lnTo>
                  <a:lnTo>
                    <a:pt x="311" y="624"/>
                  </a:lnTo>
                  <a:lnTo>
                    <a:pt x="425" y="283"/>
                  </a:lnTo>
                  <a:lnTo>
                    <a:pt x="425" y="255"/>
                  </a:lnTo>
                  <a:lnTo>
                    <a:pt x="510" y="255"/>
                  </a:lnTo>
                  <a:lnTo>
                    <a:pt x="538" y="198"/>
                  </a:lnTo>
                  <a:lnTo>
                    <a:pt x="567" y="227"/>
                  </a:lnTo>
                  <a:lnTo>
                    <a:pt x="538" y="368"/>
                  </a:lnTo>
                  <a:lnTo>
                    <a:pt x="453" y="368"/>
                  </a:lnTo>
                  <a:lnTo>
                    <a:pt x="396" y="510"/>
                  </a:lnTo>
                  <a:lnTo>
                    <a:pt x="453" y="510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95" y="397"/>
                  </a:lnTo>
                  <a:lnTo>
                    <a:pt x="652" y="255"/>
                  </a:lnTo>
                  <a:lnTo>
                    <a:pt x="623" y="255"/>
                  </a:lnTo>
                  <a:lnTo>
                    <a:pt x="595" y="198"/>
                  </a:lnTo>
                  <a:lnTo>
                    <a:pt x="595" y="113"/>
                  </a:lnTo>
                  <a:lnTo>
                    <a:pt x="538" y="85"/>
                  </a:lnTo>
                  <a:lnTo>
                    <a:pt x="538" y="28"/>
                  </a:lnTo>
                  <a:lnTo>
                    <a:pt x="311" y="28"/>
                  </a:lnTo>
                  <a:lnTo>
                    <a:pt x="255" y="85"/>
                  </a:lnTo>
                  <a:lnTo>
                    <a:pt x="198" y="28"/>
                  </a:lnTo>
                  <a:lnTo>
                    <a:pt x="170" y="28"/>
                  </a:lnTo>
                  <a:lnTo>
                    <a:pt x="141" y="0"/>
                  </a:lnTo>
                  <a:lnTo>
                    <a:pt x="56" y="0"/>
                  </a:lnTo>
                  <a:lnTo>
                    <a:pt x="28" y="28"/>
                  </a:lnTo>
                  <a:lnTo>
                    <a:pt x="0" y="28"/>
                  </a:lnTo>
                  <a:lnTo>
                    <a:pt x="0" y="85"/>
                  </a:lnTo>
                  <a:lnTo>
                    <a:pt x="28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83" name="Freeform 243">
              <a:extLst>
                <a:ext uri="{FF2B5EF4-FFF2-40B4-BE49-F238E27FC236}">
                  <a16:creationId xmlns:a16="http://schemas.microsoft.com/office/drawing/2014/main" id="{3A4C39F1-CD61-4A35-9D5B-2FF2CED9CD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3" y="1663"/>
              <a:ext cx="283" cy="255"/>
            </a:xfrm>
            <a:custGeom>
              <a:avLst/>
              <a:gdLst>
                <a:gd name="T0" fmla="*/ 141 w 283"/>
                <a:gd name="T1" fmla="*/ 227 h 255"/>
                <a:gd name="T2" fmla="*/ 56 w 283"/>
                <a:gd name="T3" fmla="*/ 227 h 255"/>
                <a:gd name="T4" fmla="*/ 0 w 283"/>
                <a:gd name="T5" fmla="*/ 255 h 255"/>
                <a:gd name="T6" fmla="*/ 0 w 283"/>
                <a:gd name="T7" fmla="*/ 142 h 255"/>
                <a:gd name="T8" fmla="*/ 56 w 283"/>
                <a:gd name="T9" fmla="*/ 114 h 255"/>
                <a:gd name="T10" fmla="*/ 113 w 283"/>
                <a:gd name="T11" fmla="*/ 114 h 255"/>
                <a:gd name="T12" fmla="*/ 170 w 283"/>
                <a:gd name="T13" fmla="*/ 57 h 255"/>
                <a:gd name="T14" fmla="*/ 198 w 283"/>
                <a:gd name="T15" fmla="*/ 0 h 255"/>
                <a:gd name="T16" fmla="*/ 226 w 283"/>
                <a:gd name="T17" fmla="*/ 57 h 255"/>
                <a:gd name="T18" fmla="*/ 283 w 283"/>
                <a:gd name="T19" fmla="*/ 114 h 255"/>
                <a:gd name="T20" fmla="*/ 255 w 283"/>
                <a:gd name="T21" fmla="*/ 142 h 255"/>
                <a:gd name="T22" fmla="*/ 170 w 283"/>
                <a:gd name="T23" fmla="*/ 142 h 255"/>
                <a:gd name="T24" fmla="*/ 141 w 283"/>
                <a:gd name="T25" fmla="*/ 227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55">
                  <a:moveTo>
                    <a:pt x="141" y="227"/>
                  </a:moveTo>
                  <a:lnTo>
                    <a:pt x="56" y="227"/>
                  </a:lnTo>
                  <a:lnTo>
                    <a:pt x="0" y="255"/>
                  </a:lnTo>
                  <a:lnTo>
                    <a:pt x="0" y="142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70" y="57"/>
                  </a:lnTo>
                  <a:lnTo>
                    <a:pt x="198" y="0"/>
                  </a:lnTo>
                  <a:lnTo>
                    <a:pt x="226" y="57"/>
                  </a:lnTo>
                  <a:lnTo>
                    <a:pt x="283" y="114"/>
                  </a:lnTo>
                  <a:lnTo>
                    <a:pt x="255" y="142"/>
                  </a:lnTo>
                  <a:lnTo>
                    <a:pt x="170" y="142"/>
                  </a:lnTo>
                  <a:lnTo>
                    <a:pt x="141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427D36E0-4635-4418-9B6D-268AC682A966}"/>
              </a:ext>
            </a:extLst>
          </p:cNvPr>
          <p:cNvSpPr txBox="1"/>
          <p:nvPr/>
        </p:nvSpPr>
        <p:spPr>
          <a:xfrm>
            <a:off x="7977007" y="3456104"/>
            <a:ext cx="902811" cy="307777"/>
          </a:xfrm>
          <a:prstGeom prst="rect">
            <a:avLst/>
          </a:prstGeom>
          <a:noFill/>
          <a:ln w="3175"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名古屋市</a:t>
            </a:r>
          </a:p>
        </p:txBody>
      </p:sp>
      <p:grpSp>
        <p:nvGrpSpPr>
          <p:cNvPr id="382" name="グループ化 381">
            <a:extLst>
              <a:ext uri="{FF2B5EF4-FFF2-40B4-BE49-F238E27FC236}">
                <a16:creationId xmlns:a16="http://schemas.microsoft.com/office/drawing/2014/main" id="{AFF1CA08-6E69-4A40-8768-D5581D0FCF4F}"/>
              </a:ext>
            </a:extLst>
          </p:cNvPr>
          <p:cNvGrpSpPr/>
          <p:nvPr/>
        </p:nvGrpSpPr>
        <p:grpSpPr>
          <a:xfrm>
            <a:off x="4165706" y="21346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25C8CB2D-28A4-4A7D-889B-6055B9B8F1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豊田市</a:t>
              </a:r>
            </a:p>
          </p:txBody>
        </p:sp>
        <p:sp>
          <p:nvSpPr>
            <p:cNvPr id="384" name="四角形: 上の 2 つの角を丸める 383">
              <a:extLst>
                <a:ext uri="{FF2B5EF4-FFF2-40B4-BE49-F238E27FC236}">
                  <a16:creationId xmlns:a16="http://schemas.microsoft.com/office/drawing/2014/main" id="{A25A914B-07BF-4914-B3E4-0BA7D0C07B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7BAB7933-E622-48EB-942C-082C6AE09FFC}"/>
              </a:ext>
            </a:extLst>
          </p:cNvPr>
          <p:cNvGrpSpPr/>
          <p:nvPr/>
        </p:nvGrpSpPr>
        <p:grpSpPr>
          <a:xfrm>
            <a:off x="5658946" y="2310818"/>
            <a:ext cx="720000" cy="430244"/>
            <a:chOff x="6555416" y="4900731"/>
            <a:chExt cx="720000" cy="378515"/>
          </a:xfrm>
        </p:grpSpPr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7ADBE828-95C3-4345-8D1D-D8D9D4152A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bg1">
                <a:alpha val="7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設楽町</a:t>
              </a:r>
            </a:p>
          </p:txBody>
        </p:sp>
        <p:sp>
          <p:nvSpPr>
            <p:cNvPr id="387" name="四角形: 上の 2 つの角を丸める 386">
              <a:extLst>
                <a:ext uri="{FF2B5EF4-FFF2-40B4-BE49-F238E27FC236}">
                  <a16:creationId xmlns:a16="http://schemas.microsoft.com/office/drawing/2014/main" id="{434DA8E0-0D17-4A0E-AFBF-DDF9C764F1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>
                <a:alpha val="7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4EB233E0-BE68-44F0-922D-E66D8FB4F5C1}"/>
              </a:ext>
            </a:extLst>
          </p:cNvPr>
          <p:cNvGrpSpPr/>
          <p:nvPr/>
        </p:nvGrpSpPr>
        <p:grpSpPr>
          <a:xfrm>
            <a:off x="6976018" y="18578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A5B67B41-7F22-4EA6-9900-6CEB506E83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豊根村</a:t>
              </a:r>
            </a:p>
          </p:txBody>
        </p:sp>
        <p:sp>
          <p:nvSpPr>
            <p:cNvPr id="390" name="四角形: 上の 2 つの角を丸める 389">
              <a:extLst>
                <a:ext uri="{FF2B5EF4-FFF2-40B4-BE49-F238E27FC236}">
                  <a16:creationId xmlns:a16="http://schemas.microsoft.com/office/drawing/2014/main" id="{0596E657-6DB6-4195-8012-45CB878C76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1" name="グループ化 390">
            <a:extLst>
              <a:ext uri="{FF2B5EF4-FFF2-40B4-BE49-F238E27FC236}">
                <a16:creationId xmlns:a16="http://schemas.microsoft.com/office/drawing/2014/main" id="{FF79AE84-DEBF-472F-A576-ECB0A31287F9}"/>
              </a:ext>
            </a:extLst>
          </p:cNvPr>
          <p:cNvGrpSpPr/>
          <p:nvPr/>
        </p:nvGrpSpPr>
        <p:grpSpPr>
          <a:xfrm>
            <a:off x="6715959" y="25540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33634EC3-BFF0-483E-9262-BB590CCCB4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東栄町</a:t>
              </a:r>
            </a:p>
          </p:txBody>
        </p:sp>
        <p:sp>
          <p:nvSpPr>
            <p:cNvPr id="393" name="四角形: 上の 2 つの角を丸める 392">
              <a:extLst>
                <a:ext uri="{FF2B5EF4-FFF2-40B4-BE49-F238E27FC236}">
                  <a16:creationId xmlns:a16="http://schemas.microsoft.com/office/drawing/2014/main" id="{F3AE719B-508F-4DCB-9162-F8BF7604DE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4" name="グループ化 393">
            <a:extLst>
              <a:ext uri="{FF2B5EF4-FFF2-40B4-BE49-F238E27FC236}">
                <a16:creationId xmlns:a16="http://schemas.microsoft.com/office/drawing/2014/main" id="{04F86168-6B61-4912-94E2-1161DC5B7AC6}"/>
              </a:ext>
            </a:extLst>
          </p:cNvPr>
          <p:cNvGrpSpPr/>
          <p:nvPr/>
        </p:nvGrpSpPr>
        <p:grpSpPr>
          <a:xfrm>
            <a:off x="5658946" y="35775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82526A6F-8F51-4A97-9CE4-FF889897CE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新城市</a:t>
              </a:r>
            </a:p>
          </p:txBody>
        </p:sp>
        <p:sp>
          <p:nvSpPr>
            <p:cNvPr id="396" name="四角形: 上の 2 つの角を丸める 395">
              <a:extLst>
                <a:ext uri="{FF2B5EF4-FFF2-40B4-BE49-F238E27FC236}">
                  <a16:creationId xmlns:a16="http://schemas.microsoft.com/office/drawing/2014/main" id="{3B0B8F0B-3ED7-4C63-8648-30F48CE75A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7" name="グループ化 396">
            <a:extLst>
              <a:ext uri="{FF2B5EF4-FFF2-40B4-BE49-F238E27FC236}">
                <a16:creationId xmlns:a16="http://schemas.microsoft.com/office/drawing/2014/main" id="{5F306772-F65B-43CD-859B-6ED7B0C3745B}"/>
              </a:ext>
            </a:extLst>
          </p:cNvPr>
          <p:cNvGrpSpPr/>
          <p:nvPr/>
        </p:nvGrpSpPr>
        <p:grpSpPr>
          <a:xfrm>
            <a:off x="4137796" y="35775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7E7A5137-21E3-42F6-ADBB-C321E09A7A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岡崎市</a:t>
              </a:r>
            </a:p>
          </p:txBody>
        </p:sp>
        <p:sp>
          <p:nvSpPr>
            <p:cNvPr id="399" name="四角形: 上の 2 つの角を丸める 398">
              <a:extLst>
                <a:ext uri="{FF2B5EF4-FFF2-40B4-BE49-F238E27FC236}">
                  <a16:creationId xmlns:a16="http://schemas.microsoft.com/office/drawing/2014/main" id="{DAA8161A-160C-4431-978A-3085A856AE9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0" name="グループ化 479">
            <a:extLst>
              <a:ext uri="{FF2B5EF4-FFF2-40B4-BE49-F238E27FC236}">
                <a16:creationId xmlns:a16="http://schemas.microsoft.com/office/drawing/2014/main" id="{775E073C-5BAD-40AB-B4C0-7E01A0E1FDF9}"/>
              </a:ext>
            </a:extLst>
          </p:cNvPr>
          <p:cNvGrpSpPr/>
          <p:nvPr/>
        </p:nvGrpSpPr>
        <p:grpSpPr>
          <a:xfrm>
            <a:off x="4643878" y="43912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1" name="四角形: 上の 2 つの角を丸める 480">
              <a:extLst>
                <a:ext uri="{FF2B5EF4-FFF2-40B4-BE49-F238E27FC236}">
                  <a16:creationId xmlns:a16="http://schemas.microsoft.com/office/drawing/2014/main" id="{59CAE5E5-E67F-4DE6-9B27-BABCC05114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豊川市</a:t>
              </a:r>
            </a:p>
          </p:txBody>
        </p:sp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79CE3EAF-D9E1-4BA9-ABF5-B5B94A4157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3" name="グループ化 562">
            <a:extLst>
              <a:ext uri="{FF2B5EF4-FFF2-40B4-BE49-F238E27FC236}">
                <a16:creationId xmlns:a16="http://schemas.microsoft.com/office/drawing/2014/main" id="{940EE943-AD52-4027-9AF5-8D3273749D00}"/>
              </a:ext>
            </a:extLst>
          </p:cNvPr>
          <p:cNvGrpSpPr/>
          <p:nvPr/>
        </p:nvGrpSpPr>
        <p:grpSpPr>
          <a:xfrm>
            <a:off x="4937493" y="53224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4" name="四角形: 上の 2 つの角を丸める 563">
              <a:extLst>
                <a:ext uri="{FF2B5EF4-FFF2-40B4-BE49-F238E27FC236}">
                  <a16:creationId xmlns:a16="http://schemas.microsoft.com/office/drawing/2014/main" id="{60542970-870D-4D37-AE7F-CF189676AE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豊橋市</a:t>
              </a:r>
            </a:p>
          </p:txBody>
        </p:sp>
        <p:sp>
          <p:nvSpPr>
            <p:cNvPr id="565" name="四角形: 上の 2 つの角を丸める 564">
              <a:extLst>
                <a:ext uri="{FF2B5EF4-FFF2-40B4-BE49-F238E27FC236}">
                  <a16:creationId xmlns:a16="http://schemas.microsoft.com/office/drawing/2014/main" id="{59B5502E-B209-48FD-BD17-DF47810956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83775D8A-07D6-4E52-821E-78E7E92DCFB3}"/>
              </a:ext>
            </a:extLst>
          </p:cNvPr>
          <p:cNvGrpSpPr/>
          <p:nvPr/>
        </p:nvGrpSpPr>
        <p:grpSpPr>
          <a:xfrm>
            <a:off x="3502975" y="59013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7" name="四角形: 上の 2 つの角を丸める 566">
              <a:extLst>
                <a:ext uri="{FF2B5EF4-FFF2-40B4-BE49-F238E27FC236}">
                  <a16:creationId xmlns:a16="http://schemas.microsoft.com/office/drawing/2014/main" id="{EA870F24-090E-49C1-8253-83D360C128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田原市</a:t>
              </a:r>
            </a:p>
          </p:txBody>
        </p:sp>
        <p:sp>
          <p:nvSpPr>
            <p:cNvPr id="568" name="四角形: 上の 2 つの角を丸める 567">
              <a:extLst>
                <a:ext uri="{FF2B5EF4-FFF2-40B4-BE49-F238E27FC236}">
                  <a16:creationId xmlns:a16="http://schemas.microsoft.com/office/drawing/2014/main" id="{EE8C6027-DF60-4C28-8457-D6DAE881EB9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5" name="グループ化 574">
            <a:extLst>
              <a:ext uri="{FF2B5EF4-FFF2-40B4-BE49-F238E27FC236}">
                <a16:creationId xmlns:a16="http://schemas.microsoft.com/office/drawing/2014/main" id="{4C2F186E-504C-4C77-9956-F1CEE95DEEDB}"/>
              </a:ext>
            </a:extLst>
          </p:cNvPr>
          <p:cNvGrpSpPr/>
          <p:nvPr/>
        </p:nvGrpSpPr>
        <p:grpSpPr>
          <a:xfrm>
            <a:off x="7155015" y="39396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6" name="四角形: 上の 2 つの角を丸める 575">
              <a:extLst>
                <a:ext uri="{FF2B5EF4-FFF2-40B4-BE49-F238E27FC236}">
                  <a16:creationId xmlns:a16="http://schemas.microsoft.com/office/drawing/2014/main" id="{675C8F47-8144-48AC-B25E-A81408291B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577" name="四角形: 上の 2 つの角を丸める 576">
              <a:extLst>
                <a:ext uri="{FF2B5EF4-FFF2-40B4-BE49-F238E27FC236}">
                  <a16:creationId xmlns:a16="http://schemas.microsoft.com/office/drawing/2014/main" id="{22BFCAD3-E1FE-4FCF-BDAB-CD59A98BF0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8" name="グループ化 577">
            <a:extLst>
              <a:ext uri="{FF2B5EF4-FFF2-40B4-BE49-F238E27FC236}">
                <a16:creationId xmlns:a16="http://schemas.microsoft.com/office/drawing/2014/main" id="{8A44B086-D3E8-490F-AA6D-DD71FA4C7804}"/>
              </a:ext>
            </a:extLst>
          </p:cNvPr>
          <p:cNvGrpSpPr/>
          <p:nvPr/>
        </p:nvGrpSpPr>
        <p:grpSpPr>
          <a:xfrm>
            <a:off x="7935191" y="37970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9" name="四角形: 上の 2 つの角を丸める 578">
              <a:extLst>
                <a:ext uri="{FF2B5EF4-FFF2-40B4-BE49-F238E27FC236}">
                  <a16:creationId xmlns:a16="http://schemas.microsoft.com/office/drawing/2014/main" id="{83C32E23-79A2-44E4-9080-F966704085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580" name="四角形: 上の 2 つの角を丸める 579">
              <a:extLst>
                <a:ext uri="{FF2B5EF4-FFF2-40B4-BE49-F238E27FC236}">
                  <a16:creationId xmlns:a16="http://schemas.microsoft.com/office/drawing/2014/main" id="{F957D499-B435-4267-B8F8-47335133BA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1" name="グループ化 580">
            <a:extLst>
              <a:ext uri="{FF2B5EF4-FFF2-40B4-BE49-F238E27FC236}">
                <a16:creationId xmlns:a16="http://schemas.microsoft.com/office/drawing/2014/main" id="{1D9C8A98-69BA-4F40-B6FE-0BB8B385896A}"/>
              </a:ext>
            </a:extLst>
          </p:cNvPr>
          <p:cNvGrpSpPr/>
          <p:nvPr/>
        </p:nvGrpSpPr>
        <p:grpSpPr>
          <a:xfrm>
            <a:off x="8775675" y="37952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2" name="四角形: 上の 2 つの角を丸める 581">
              <a:extLst>
                <a:ext uri="{FF2B5EF4-FFF2-40B4-BE49-F238E27FC236}">
                  <a16:creationId xmlns:a16="http://schemas.microsoft.com/office/drawing/2014/main" id="{7F23A9F3-2631-4896-BA25-811C99FC1F1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守山区</a:t>
              </a:r>
            </a:p>
          </p:txBody>
        </p:sp>
        <p:sp>
          <p:nvSpPr>
            <p:cNvPr id="583" name="四角形: 上の 2 つの角を丸める 582">
              <a:extLst>
                <a:ext uri="{FF2B5EF4-FFF2-40B4-BE49-F238E27FC236}">
                  <a16:creationId xmlns:a16="http://schemas.microsoft.com/office/drawing/2014/main" id="{12DD3F7F-E926-4C23-972F-705B684DB0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4" name="グループ化 583">
            <a:extLst>
              <a:ext uri="{FF2B5EF4-FFF2-40B4-BE49-F238E27FC236}">
                <a16:creationId xmlns:a16="http://schemas.microsoft.com/office/drawing/2014/main" id="{07A71A91-1974-4B67-87E2-FD973E841009}"/>
              </a:ext>
            </a:extLst>
          </p:cNvPr>
          <p:cNvGrpSpPr/>
          <p:nvPr/>
        </p:nvGrpSpPr>
        <p:grpSpPr>
          <a:xfrm>
            <a:off x="8161694" y="53406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5" name="四角形: 上の 2 つの角を丸める 584">
              <a:extLst>
                <a:ext uri="{FF2B5EF4-FFF2-40B4-BE49-F238E27FC236}">
                  <a16:creationId xmlns:a16="http://schemas.microsoft.com/office/drawing/2014/main" id="{38AE8187-0D6C-486B-96E3-45324D29A1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瑞穂区</a:t>
              </a:r>
            </a:p>
          </p:txBody>
        </p:sp>
        <p:sp>
          <p:nvSpPr>
            <p:cNvPr id="586" name="四角形: 上の 2 つの角を丸める 585">
              <a:extLst>
                <a:ext uri="{FF2B5EF4-FFF2-40B4-BE49-F238E27FC236}">
                  <a16:creationId xmlns:a16="http://schemas.microsoft.com/office/drawing/2014/main" id="{EC7EB17E-40E1-42A8-B3B4-1519032ED6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7" name="グループ化 586">
            <a:extLst>
              <a:ext uri="{FF2B5EF4-FFF2-40B4-BE49-F238E27FC236}">
                <a16:creationId xmlns:a16="http://schemas.microsoft.com/office/drawing/2014/main" id="{54730C27-9818-4B48-9E23-77705A9F031D}"/>
              </a:ext>
            </a:extLst>
          </p:cNvPr>
          <p:cNvGrpSpPr/>
          <p:nvPr/>
        </p:nvGrpSpPr>
        <p:grpSpPr>
          <a:xfrm>
            <a:off x="8933481" y="53462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8" name="四角形: 上の 2 つの角を丸める 587">
              <a:extLst>
                <a:ext uri="{FF2B5EF4-FFF2-40B4-BE49-F238E27FC236}">
                  <a16:creationId xmlns:a16="http://schemas.microsoft.com/office/drawing/2014/main" id="{2D49BD94-A05E-486C-9E5A-45815013C2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天白区</a:t>
              </a:r>
            </a:p>
          </p:txBody>
        </p:sp>
        <p:sp>
          <p:nvSpPr>
            <p:cNvPr id="589" name="四角形: 上の 2 つの角を丸める 588">
              <a:extLst>
                <a:ext uri="{FF2B5EF4-FFF2-40B4-BE49-F238E27FC236}">
                  <a16:creationId xmlns:a16="http://schemas.microsoft.com/office/drawing/2014/main" id="{CAF7ACBF-4E99-49CB-BE73-0AFBD5F7C78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57E8A8D1-9DA9-4D34-A749-4045E76F05CE}"/>
              </a:ext>
            </a:extLst>
          </p:cNvPr>
          <p:cNvGrpSpPr/>
          <p:nvPr/>
        </p:nvGrpSpPr>
        <p:grpSpPr>
          <a:xfrm>
            <a:off x="7918413" y="5827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1" name="四角形: 上の 2 つの角を丸める 590">
              <a:extLst>
                <a:ext uri="{FF2B5EF4-FFF2-40B4-BE49-F238E27FC236}">
                  <a16:creationId xmlns:a16="http://schemas.microsoft.com/office/drawing/2014/main" id="{3DA13AB6-043A-43B4-9C19-17403189EA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592" name="四角形: 上の 2 つの角を丸める 591">
              <a:extLst>
                <a:ext uri="{FF2B5EF4-FFF2-40B4-BE49-F238E27FC236}">
                  <a16:creationId xmlns:a16="http://schemas.microsoft.com/office/drawing/2014/main" id="{5C43341A-98D9-4E8A-9166-980851B37D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3" name="グループ化 592">
            <a:extLst>
              <a:ext uri="{FF2B5EF4-FFF2-40B4-BE49-F238E27FC236}">
                <a16:creationId xmlns:a16="http://schemas.microsoft.com/office/drawing/2014/main" id="{551CC45C-2D38-4176-A903-2BB86D3A116A}"/>
              </a:ext>
            </a:extLst>
          </p:cNvPr>
          <p:cNvGrpSpPr/>
          <p:nvPr/>
        </p:nvGrpSpPr>
        <p:grpSpPr>
          <a:xfrm>
            <a:off x="8706978" y="58160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4" name="四角形: 上の 2 つの角を丸める 593">
              <a:extLst>
                <a:ext uri="{FF2B5EF4-FFF2-40B4-BE49-F238E27FC236}">
                  <a16:creationId xmlns:a16="http://schemas.microsoft.com/office/drawing/2014/main" id="{A942CEF3-912D-492B-BC91-501574BABE6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595" name="四角形: 上の 2 つの角を丸める 594">
              <a:extLst>
                <a:ext uri="{FF2B5EF4-FFF2-40B4-BE49-F238E27FC236}">
                  <a16:creationId xmlns:a16="http://schemas.microsoft.com/office/drawing/2014/main" id="{4D8E3B1C-1AD8-42DF-956A-E98D9C5E7C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6" name="グループ化 595">
            <a:extLst>
              <a:ext uri="{FF2B5EF4-FFF2-40B4-BE49-F238E27FC236}">
                <a16:creationId xmlns:a16="http://schemas.microsoft.com/office/drawing/2014/main" id="{6A41BCA6-BD87-4456-B018-7F314C5942A8}"/>
              </a:ext>
            </a:extLst>
          </p:cNvPr>
          <p:cNvGrpSpPr/>
          <p:nvPr/>
        </p:nvGrpSpPr>
        <p:grpSpPr>
          <a:xfrm>
            <a:off x="7389906" y="53406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7" name="四角形: 上の 2 つの角を丸める 596">
              <a:extLst>
                <a:ext uri="{FF2B5EF4-FFF2-40B4-BE49-F238E27FC236}">
                  <a16:creationId xmlns:a16="http://schemas.microsoft.com/office/drawing/2014/main" id="{6FCCC9D7-412D-49F2-8834-7779B59DC3E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熱田区</a:t>
              </a:r>
            </a:p>
          </p:txBody>
        </p:sp>
        <p:sp>
          <p:nvSpPr>
            <p:cNvPr id="598" name="四角形: 上の 2 つの角を丸める 597">
              <a:extLst>
                <a:ext uri="{FF2B5EF4-FFF2-40B4-BE49-F238E27FC236}">
                  <a16:creationId xmlns:a16="http://schemas.microsoft.com/office/drawing/2014/main" id="{5DFB0474-CE26-436B-BE71-BF79956BC8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9" name="グループ化 598">
            <a:extLst>
              <a:ext uri="{FF2B5EF4-FFF2-40B4-BE49-F238E27FC236}">
                <a16:creationId xmlns:a16="http://schemas.microsoft.com/office/drawing/2014/main" id="{45BF2D8B-9EA8-4619-9341-EFCF5878A010}"/>
              </a:ext>
            </a:extLst>
          </p:cNvPr>
          <p:cNvGrpSpPr/>
          <p:nvPr/>
        </p:nvGrpSpPr>
        <p:grpSpPr>
          <a:xfrm>
            <a:off x="6625989" y="45772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0" name="四角形: 上の 2 つの角を丸める 599">
              <a:extLst>
                <a:ext uri="{FF2B5EF4-FFF2-40B4-BE49-F238E27FC236}">
                  <a16:creationId xmlns:a16="http://schemas.microsoft.com/office/drawing/2014/main" id="{EB235873-ECEB-436C-BFA8-116BE62CDD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中村区</a:t>
              </a:r>
            </a:p>
          </p:txBody>
        </p:sp>
        <p:sp>
          <p:nvSpPr>
            <p:cNvPr id="601" name="四角形: 上の 2 つの角を丸める 600">
              <a:extLst>
                <a:ext uri="{FF2B5EF4-FFF2-40B4-BE49-F238E27FC236}">
                  <a16:creationId xmlns:a16="http://schemas.microsoft.com/office/drawing/2014/main" id="{AB9A839D-FCAB-436B-836A-BB166C32CC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2" name="グループ化 601">
            <a:extLst>
              <a:ext uri="{FF2B5EF4-FFF2-40B4-BE49-F238E27FC236}">
                <a16:creationId xmlns:a16="http://schemas.microsoft.com/office/drawing/2014/main" id="{12AC68BA-21BA-4B8D-8331-B2BEE000C949}"/>
              </a:ext>
            </a:extLst>
          </p:cNvPr>
          <p:cNvGrpSpPr/>
          <p:nvPr/>
        </p:nvGrpSpPr>
        <p:grpSpPr>
          <a:xfrm>
            <a:off x="6534229" y="50637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3" name="四角形: 上の 2 つの角を丸める 602">
              <a:extLst>
                <a:ext uri="{FF2B5EF4-FFF2-40B4-BE49-F238E27FC236}">
                  <a16:creationId xmlns:a16="http://schemas.microsoft.com/office/drawing/2014/main" id="{824713F9-0925-4DAC-86F0-50A68338FD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中川区</a:t>
              </a:r>
            </a:p>
          </p:txBody>
        </p:sp>
        <p:sp>
          <p:nvSpPr>
            <p:cNvPr id="604" name="四角形: 上の 2 つの角を丸める 603">
              <a:extLst>
                <a:ext uri="{FF2B5EF4-FFF2-40B4-BE49-F238E27FC236}">
                  <a16:creationId xmlns:a16="http://schemas.microsoft.com/office/drawing/2014/main" id="{CBBB5B9E-5956-4928-A1A3-A44F10D424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5" name="グループ化 604">
            <a:extLst>
              <a:ext uri="{FF2B5EF4-FFF2-40B4-BE49-F238E27FC236}">
                <a16:creationId xmlns:a16="http://schemas.microsoft.com/office/drawing/2014/main" id="{5320420E-8B5D-42B2-B0BF-486607116DBD}"/>
              </a:ext>
            </a:extLst>
          </p:cNvPr>
          <p:cNvGrpSpPr/>
          <p:nvPr/>
        </p:nvGrpSpPr>
        <p:grpSpPr>
          <a:xfrm>
            <a:off x="6534229" y="55419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6" name="四角形: 上の 2 つの角を丸める 605">
              <a:extLst>
                <a:ext uri="{FF2B5EF4-FFF2-40B4-BE49-F238E27FC236}">
                  <a16:creationId xmlns:a16="http://schemas.microsoft.com/office/drawing/2014/main" id="{987839DF-7EA7-482E-A55C-245BCFFD0F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607" name="四角形: 上の 2 つの角を丸める 606">
              <a:extLst>
                <a:ext uri="{FF2B5EF4-FFF2-40B4-BE49-F238E27FC236}">
                  <a16:creationId xmlns:a16="http://schemas.microsoft.com/office/drawing/2014/main" id="{7149862A-929D-4B2B-BF5F-B44E12D110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8" name="グループ化 607">
            <a:extLst>
              <a:ext uri="{FF2B5EF4-FFF2-40B4-BE49-F238E27FC236}">
                <a16:creationId xmlns:a16="http://schemas.microsoft.com/office/drawing/2014/main" id="{6FCBF10D-1AC4-4712-A6F6-446B1987B627}"/>
              </a:ext>
            </a:extLst>
          </p:cNvPr>
          <p:cNvGrpSpPr/>
          <p:nvPr/>
        </p:nvGrpSpPr>
        <p:grpSpPr>
          <a:xfrm>
            <a:off x="7389906" y="48708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DEA98971-5B1F-433D-B9DC-4ADD6890FC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610" name="四角形: 上の 2 つの角を丸める 609">
              <a:extLst>
                <a:ext uri="{FF2B5EF4-FFF2-40B4-BE49-F238E27FC236}">
                  <a16:creationId xmlns:a16="http://schemas.microsoft.com/office/drawing/2014/main" id="{42E70F32-E818-46A2-AE97-10DAA6EE90D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1" name="グループ化 610">
            <a:extLst>
              <a:ext uri="{FF2B5EF4-FFF2-40B4-BE49-F238E27FC236}">
                <a16:creationId xmlns:a16="http://schemas.microsoft.com/office/drawing/2014/main" id="{A828977C-3B78-443A-9A06-C290EF9A4689}"/>
              </a:ext>
            </a:extLst>
          </p:cNvPr>
          <p:cNvGrpSpPr/>
          <p:nvPr/>
        </p:nvGrpSpPr>
        <p:grpSpPr>
          <a:xfrm>
            <a:off x="7624798" y="44010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2" name="四角形: 上の 2 つの角を丸める 611">
              <a:extLst>
                <a:ext uri="{FF2B5EF4-FFF2-40B4-BE49-F238E27FC236}">
                  <a16:creationId xmlns:a16="http://schemas.microsoft.com/office/drawing/2014/main" id="{9AC3FAD0-E236-47D1-95BE-C55A835CDE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613" name="四角形: 上の 2 つの角を丸める 612">
              <a:extLst>
                <a:ext uri="{FF2B5EF4-FFF2-40B4-BE49-F238E27FC236}">
                  <a16:creationId xmlns:a16="http://schemas.microsoft.com/office/drawing/2014/main" id="{9A6193A5-6719-48C2-A1E0-E17381A7A2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4" name="グループ化 613">
            <a:extLst>
              <a:ext uri="{FF2B5EF4-FFF2-40B4-BE49-F238E27FC236}">
                <a16:creationId xmlns:a16="http://schemas.microsoft.com/office/drawing/2014/main" id="{4D9018B6-3A94-46E8-A7B1-5FDDA9800DF5}"/>
              </a:ext>
            </a:extLst>
          </p:cNvPr>
          <p:cNvGrpSpPr/>
          <p:nvPr/>
        </p:nvGrpSpPr>
        <p:grpSpPr>
          <a:xfrm>
            <a:off x="8161694" y="48708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5" name="四角形: 上の 2 つの角を丸める 614">
              <a:extLst>
                <a:ext uri="{FF2B5EF4-FFF2-40B4-BE49-F238E27FC236}">
                  <a16:creationId xmlns:a16="http://schemas.microsoft.com/office/drawing/2014/main" id="{21F8BD2F-A8A9-4AC9-8533-A069E94E96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昭和区</a:t>
              </a:r>
            </a:p>
          </p:txBody>
        </p:sp>
        <p:sp>
          <p:nvSpPr>
            <p:cNvPr id="616" name="四角形: 上の 2 つの角を丸める 615">
              <a:extLst>
                <a:ext uri="{FF2B5EF4-FFF2-40B4-BE49-F238E27FC236}">
                  <a16:creationId xmlns:a16="http://schemas.microsoft.com/office/drawing/2014/main" id="{DD0051CD-42A0-4910-A384-5894812D40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7" name="グループ化 616">
            <a:extLst>
              <a:ext uri="{FF2B5EF4-FFF2-40B4-BE49-F238E27FC236}">
                <a16:creationId xmlns:a16="http://schemas.microsoft.com/office/drawing/2014/main" id="{6B94CB0E-F445-4781-AA32-F4E060445B2C}"/>
              </a:ext>
            </a:extLst>
          </p:cNvPr>
          <p:cNvGrpSpPr/>
          <p:nvPr/>
        </p:nvGrpSpPr>
        <p:grpSpPr>
          <a:xfrm>
            <a:off x="8933481" y="48764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8" name="四角形: 上の 2 つの角を丸める 617">
              <a:extLst>
                <a:ext uri="{FF2B5EF4-FFF2-40B4-BE49-F238E27FC236}">
                  <a16:creationId xmlns:a16="http://schemas.microsoft.com/office/drawing/2014/main" id="{00228742-9BE3-431C-BA07-D4B9B6EC0D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名東区</a:t>
              </a:r>
            </a:p>
          </p:txBody>
        </p:sp>
        <p:sp>
          <p:nvSpPr>
            <p:cNvPr id="619" name="四角形: 上の 2 つの角を丸める 618">
              <a:extLst>
                <a:ext uri="{FF2B5EF4-FFF2-40B4-BE49-F238E27FC236}">
                  <a16:creationId xmlns:a16="http://schemas.microsoft.com/office/drawing/2014/main" id="{B9FE8649-DE15-4657-B8D9-A11762C1EE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0" name="グループ化 619">
            <a:extLst>
              <a:ext uri="{FF2B5EF4-FFF2-40B4-BE49-F238E27FC236}">
                <a16:creationId xmlns:a16="http://schemas.microsoft.com/office/drawing/2014/main" id="{36AEDE53-E100-4235-B429-EF4A376B9510}"/>
              </a:ext>
            </a:extLst>
          </p:cNvPr>
          <p:cNvGrpSpPr/>
          <p:nvPr/>
        </p:nvGrpSpPr>
        <p:grpSpPr>
          <a:xfrm>
            <a:off x="8547588" y="44010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1" name="四角形: 上の 2 つの角を丸める 620">
              <a:extLst>
                <a:ext uri="{FF2B5EF4-FFF2-40B4-BE49-F238E27FC236}">
                  <a16:creationId xmlns:a16="http://schemas.microsoft.com/office/drawing/2014/main" id="{A417EAEF-AB76-48B3-AAF1-1D11337088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千種区</a:t>
              </a:r>
            </a:p>
          </p:txBody>
        </p:sp>
        <p:sp>
          <p:nvSpPr>
            <p:cNvPr id="622" name="四角形: 上の 2 つの角を丸める 621">
              <a:extLst>
                <a:ext uri="{FF2B5EF4-FFF2-40B4-BE49-F238E27FC236}">
                  <a16:creationId xmlns:a16="http://schemas.microsoft.com/office/drawing/2014/main" id="{AA87C209-1B80-417E-B45E-AC305DC026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12149374-ADE5-4702-B4A3-2173848CEFFD}"/>
              </a:ext>
            </a:extLst>
          </p:cNvPr>
          <p:cNvGrpSpPr/>
          <p:nvPr/>
        </p:nvGrpSpPr>
        <p:grpSpPr>
          <a:xfrm>
            <a:off x="1500835" y="51318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25DF363B-1BC0-495D-A85D-AC88581CC9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627" name="四角形: 上の 2 つの角を丸める 626">
              <a:extLst>
                <a:ext uri="{FF2B5EF4-FFF2-40B4-BE49-F238E27FC236}">
                  <a16:creationId xmlns:a16="http://schemas.microsoft.com/office/drawing/2014/main" id="{EE04AF2D-9190-4732-ABEC-A026D1389AE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08C886A3-4F4E-4110-95FF-EDB6F4CE49D1}"/>
              </a:ext>
            </a:extLst>
          </p:cNvPr>
          <p:cNvGrpSpPr/>
          <p:nvPr/>
        </p:nvGrpSpPr>
        <p:grpSpPr>
          <a:xfrm>
            <a:off x="1500835" y="56100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16BC2BB8-9F23-4A34-A80F-9FB6103734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南知多町</a:t>
              </a:r>
            </a:p>
          </p:txBody>
        </p:sp>
        <p:sp>
          <p:nvSpPr>
            <p:cNvPr id="630" name="四角形: 上の 2 つの角を丸める 629">
              <a:extLst>
                <a:ext uri="{FF2B5EF4-FFF2-40B4-BE49-F238E27FC236}">
                  <a16:creationId xmlns:a16="http://schemas.microsoft.com/office/drawing/2014/main" id="{9799487A-E8F8-4E36-A4A4-61E16B4E7D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31" name="テキスト ボックス 630">
            <a:extLst>
              <a:ext uri="{FF2B5EF4-FFF2-40B4-BE49-F238E27FC236}">
                <a16:creationId xmlns:a16="http://schemas.microsoft.com/office/drawing/2014/main" id="{4FE8D826-83FD-42F6-AA38-536678ED7030}"/>
              </a:ext>
            </a:extLst>
          </p:cNvPr>
          <p:cNvSpPr txBox="1"/>
          <p:nvPr/>
        </p:nvSpPr>
        <p:spPr>
          <a:xfrm>
            <a:off x="6748248" y="10238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愛知県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32" name="グループ化 631">
            <a:extLst>
              <a:ext uri="{FF2B5EF4-FFF2-40B4-BE49-F238E27FC236}">
                <a16:creationId xmlns:a16="http://schemas.microsoft.com/office/drawing/2014/main" id="{28F7CA3D-E3B6-4F4C-8CDF-B330060E5AAD}"/>
              </a:ext>
            </a:extLst>
          </p:cNvPr>
          <p:cNvGrpSpPr/>
          <p:nvPr/>
        </p:nvGrpSpPr>
        <p:grpSpPr>
          <a:xfrm>
            <a:off x="3880480" y="46513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3" name="四角形: 上の 2 つの角を丸める 632">
              <a:extLst>
                <a:ext uri="{FF2B5EF4-FFF2-40B4-BE49-F238E27FC236}">
                  <a16:creationId xmlns:a16="http://schemas.microsoft.com/office/drawing/2014/main" id="{22649DD4-E843-4A24-B11B-471E1767EA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蒲郡市</a:t>
              </a:r>
            </a:p>
          </p:txBody>
        </p:sp>
        <p:sp>
          <p:nvSpPr>
            <p:cNvPr id="634" name="四角形: 上の 2 つの角を丸める 633">
              <a:extLst>
                <a:ext uri="{FF2B5EF4-FFF2-40B4-BE49-F238E27FC236}">
                  <a16:creationId xmlns:a16="http://schemas.microsoft.com/office/drawing/2014/main" id="{1F0CC115-3202-4379-8915-9088F6A303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5" name="グループ化 634">
            <a:extLst>
              <a:ext uri="{FF2B5EF4-FFF2-40B4-BE49-F238E27FC236}">
                <a16:creationId xmlns:a16="http://schemas.microsoft.com/office/drawing/2014/main" id="{38A76B47-187F-46D7-9993-5D50DDC81ACA}"/>
              </a:ext>
            </a:extLst>
          </p:cNvPr>
          <p:cNvGrpSpPr/>
          <p:nvPr/>
        </p:nvGrpSpPr>
        <p:grpSpPr>
          <a:xfrm>
            <a:off x="3476303" y="41817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6" name="四角形: 上の 2 つの角を丸める 635">
              <a:extLst>
                <a:ext uri="{FF2B5EF4-FFF2-40B4-BE49-F238E27FC236}">
                  <a16:creationId xmlns:a16="http://schemas.microsoft.com/office/drawing/2014/main" id="{62D2A9DB-1A14-49E9-B0C7-415CB13539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幸田町</a:t>
              </a:r>
            </a:p>
          </p:txBody>
        </p:sp>
        <p:sp>
          <p:nvSpPr>
            <p:cNvPr id="637" name="四角形: 上の 2 つの角を丸める 636">
              <a:extLst>
                <a:ext uri="{FF2B5EF4-FFF2-40B4-BE49-F238E27FC236}">
                  <a16:creationId xmlns:a16="http://schemas.microsoft.com/office/drawing/2014/main" id="{92BA548F-11CD-4E82-BF6D-0849E35D8B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8" name="グループ化 637">
            <a:extLst>
              <a:ext uri="{FF2B5EF4-FFF2-40B4-BE49-F238E27FC236}">
                <a16:creationId xmlns:a16="http://schemas.microsoft.com/office/drawing/2014/main" id="{6BC2C522-6875-4360-AF79-0F6A551D47C9}"/>
              </a:ext>
            </a:extLst>
          </p:cNvPr>
          <p:cNvGrpSpPr/>
          <p:nvPr/>
        </p:nvGrpSpPr>
        <p:grpSpPr>
          <a:xfrm>
            <a:off x="2746460" y="48622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9" name="四角形: 上の 2 つの角を丸める 638">
              <a:extLst>
                <a:ext uri="{FF2B5EF4-FFF2-40B4-BE49-F238E27FC236}">
                  <a16:creationId xmlns:a16="http://schemas.microsoft.com/office/drawing/2014/main" id="{C93F9423-D1D8-4D5D-A11A-0B4E1F23F67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西尾市</a:t>
              </a:r>
            </a:p>
          </p:txBody>
        </p:sp>
        <p:sp>
          <p:nvSpPr>
            <p:cNvPr id="640" name="四角形: 上の 2 つの角を丸める 639">
              <a:extLst>
                <a:ext uri="{FF2B5EF4-FFF2-40B4-BE49-F238E27FC236}">
                  <a16:creationId xmlns:a16="http://schemas.microsoft.com/office/drawing/2014/main" id="{D733C9C8-ABB3-4300-B6E8-6874D86EC2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1" name="グループ化 640">
            <a:extLst>
              <a:ext uri="{FF2B5EF4-FFF2-40B4-BE49-F238E27FC236}">
                <a16:creationId xmlns:a16="http://schemas.microsoft.com/office/drawing/2014/main" id="{1EB27849-594A-4BF6-85DF-42D4DF54B33F}"/>
              </a:ext>
            </a:extLst>
          </p:cNvPr>
          <p:cNvGrpSpPr/>
          <p:nvPr/>
        </p:nvGrpSpPr>
        <p:grpSpPr>
          <a:xfrm>
            <a:off x="1883900" y="4661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2" name="四角形: 上の 2 つの角を丸める 641">
              <a:extLst>
                <a:ext uri="{FF2B5EF4-FFF2-40B4-BE49-F238E27FC236}">
                  <a16:creationId xmlns:a16="http://schemas.microsoft.com/office/drawing/2014/main" id="{01A4CAD8-29F5-4DA9-B9E0-B2D0AAC1E3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武豊町</a:t>
              </a:r>
            </a:p>
          </p:txBody>
        </p:sp>
        <p:sp>
          <p:nvSpPr>
            <p:cNvPr id="643" name="四角形: 上の 2 つの角を丸める 642">
              <a:extLst>
                <a:ext uri="{FF2B5EF4-FFF2-40B4-BE49-F238E27FC236}">
                  <a16:creationId xmlns:a16="http://schemas.microsoft.com/office/drawing/2014/main" id="{985EFC4E-21A4-4384-A48B-0979640385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4" name="グループ化 643">
            <a:extLst>
              <a:ext uri="{FF2B5EF4-FFF2-40B4-BE49-F238E27FC236}">
                <a16:creationId xmlns:a16="http://schemas.microsoft.com/office/drawing/2014/main" id="{BE0F363D-24B1-4F8A-98A6-09C53EA60AF2}"/>
              </a:ext>
            </a:extLst>
          </p:cNvPr>
          <p:cNvGrpSpPr/>
          <p:nvPr/>
        </p:nvGrpSpPr>
        <p:grpSpPr>
          <a:xfrm>
            <a:off x="1120502" y="4661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5" name="四角形: 上の 2 つの角を丸める 644">
              <a:extLst>
                <a:ext uri="{FF2B5EF4-FFF2-40B4-BE49-F238E27FC236}">
                  <a16:creationId xmlns:a16="http://schemas.microsoft.com/office/drawing/2014/main" id="{36E430CA-6723-4A34-95A5-F2BC1B94EC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常滑市</a:t>
              </a:r>
            </a:p>
          </p:txBody>
        </p:sp>
        <p:sp>
          <p:nvSpPr>
            <p:cNvPr id="646" name="四角形: 上の 2 つの角を丸める 645">
              <a:extLst>
                <a:ext uri="{FF2B5EF4-FFF2-40B4-BE49-F238E27FC236}">
                  <a16:creationId xmlns:a16="http://schemas.microsoft.com/office/drawing/2014/main" id="{BD1F8EA3-3CCD-49DF-9BF2-FFE15B0AFF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7" name="グループ化 646">
            <a:extLst>
              <a:ext uri="{FF2B5EF4-FFF2-40B4-BE49-F238E27FC236}">
                <a16:creationId xmlns:a16="http://schemas.microsoft.com/office/drawing/2014/main" id="{779B936C-1831-4704-A70C-E6FE518E5F01}"/>
              </a:ext>
            </a:extLst>
          </p:cNvPr>
          <p:cNvGrpSpPr/>
          <p:nvPr/>
        </p:nvGrpSpPr>
        <p:grpSpPr>
          <a:xfrm>
            <a:off x="2429184" y="41993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8" name="四角形: 上の 2 つの角を丸める 647">
              <a:extLst>
                <a:ext uri="{FF2B5EF4-FFF2-40B4-BE49-F238E27FC236}">
                  <a16:creationId xmlns:a16="http://schemas.microsoft.com/office/drawing/2014/main" id="{86675B68-9639-4A1C-9DF3-B2B5377CB5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碧南市</a:t>
              </a:r>
            </a:p>
          </p:txBody>
        </p:sp>
        <p:sp>
          <p:nvSpPr>
            <p:cNvPr id="649" name="四角形: 上の 2 つの角を丸める 648">
              <a:extLst>
                <a:ext uri="{FF2B5EF4-FFF2-40B4-BE49-F238E27FC236}">
                  <a16:creationId xmlns:a16="http://schemas.microsoft.com/office/drawing/2014/main" id="{A98817FD-A6C6-4F24-8AA4-245170FAF6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0" name="グループ化 649">
            <a:extLst>
              <a:ext uri="{FF2B5EF4-FFF2-40B4-BE49-F238E27FC236}">
                <a16:creationId xmlns:a16="http://schemas.microsoft.com/office/drawing/2014/main" id="{F0DA848D-2853-4FE8-BB87-C86DB8AAA96D}"/>
              </a:ext>
            </a:extLst>
          </p:cNvPr>
          <p:cNvGrpSpPr/>
          <p:nvPr/>
        </p:nvGrpSpPr>
        <p:grpSpPr>
          <a:xfrm>
            <a:off x="1665786" y="41993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1" name="四角形: 上の 2 つの角を丸める 650">
              <a:extLst>
                <a:ext uri="{FF2B5EF4-FFF2-40B4-BE49-F238E27FC236}">
                  <a16:creationId xmlns:a16="http://schemas.microsoft.com/office/drawing/2014/main" id="{2F3093F4-0989-444A-936A-FF387C433F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半田市</a:t>
              </a:r>
            </a:p>
          </p:txBody>
        </p:sp>
        <p:sp>
          <p:nvSpPr>
            <p:cNvPr id="652" name="四角形: 上の 2 つの角を丸める 651">
              <a:extLst>
                <a:ext uri="{FF2B5EF4-FFF2-40B4-BE49-F238E27FC236}">
                  <a16:creationId xmlns:a16="http://schemas.microsoft.com/office/drawing/2014/main" id="{AD4AB158-D4AA-48E4-9EA4-FCD6EEFD01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3" name="グループ化 652">
            <a:extLst>
              <a:ext uri="{FF2B5EF4-FFF2-40B4-BE49-F238E27FC236}">
                <a16:creationId xmlns:a16="http://schemas.microsoft.com/office/drawing/2014/main" id="{269BC157-BD1A-43C1-A4ED-2A05FDE637D8}"/>
              </a:ext>
            </a:extLst>
          </p:cNvPr>
          <p:cNvGrpSpPr/>
          <p:nvPr/>
        </p:nvGrpSpPr>
        <p:grpSpPr>
          <a:xfrm>
            <a:off x="3561997" y="12034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4" name="四角形: 上の 2 つの角を丸める 653">
              <a:extLst>
                <a:ext uri="{FF2B5EF4-FFF2-40B4-BE49-F238E27FC236}">
                  <a16:creationId xmlns:a16="http://schemas.microsoft.com/office/drawing/2014/main" id="{9C1044BD-20A5-4423-82E1-ACE668E074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瀬戸市</a:t>
              </a:r>
            </a:p>
          </p:txBody>
        </p:sp>
        <p:sp>
          <p:nvSpPr>
            <p:cNvPr id="655" name="四角形: 上の 2 つの角を丸める 654">
              <a:extLst>
                <a:ext uri="{FF2B5EF4-FFF2-40B4-BE49-F238E27FC236}">
                  <a16:creationId xmlns:a16="http://schemas.microsoft.com/office/drawing/2014/main" id="{DC25964E-5AA8-4523-8066-6BB8B72E8A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6" name="グループ化 655">
            <a:extLst>
              <a:ext uri="{FF2B5EF4-FFF2-40B4-BE49-F238E27FC236}">
                <a16:creationId xmlns:a16="http://schemas.microsoft.com/office/drawing/2014/main" id="{C70DB665-21AD-497E-B9A3-567D4711D587}"/>
              </a:ext>
            </a:extLst>
          </p:cNvPr>
          <p:cNvGrpSpPr/>
          <p:nvPr/>
        </p:nvGrpSpPr>
        <p:grpSpPr>
          <a:xfrm>
            <a:off x="3125291" y="713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7" name="四角形: 上の 2 つの角を丸める 656">
              <a:extLst>
                <a:ext uri="{FF2B5EF4-FFF2-40B4-BE49-F238E27FC236}">
                  <a16:creationId xmlns:a16="http://schemas.microsoft.com/office/drawing/2014/main" id="{3CF79C45-34C7-444D-84BB-3DDD82E6FF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春日井市</a:t>
              </a:r>
            </a:p>
          </p:txBody>
        </p:sp>
        <p:sp>
          <p:nvSpPr>
            <p:cNvPr id="658" name="四角形: 上の 2 つの角を丸める 657">
              <a:extLst>
                <a:ext uri="{FF2B5EF4-FFF2-40B4-BE49-F238E27FC236}">
                  <a16:creationId xmlns:a16="http://schemas.microsoft.com/office/drawing/2014/main" id="{B78B483B-4307-451A-996A-2C54D216EC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9" name="グループ化 658">
            <a:extLst>
              <a:ext uri="{FF2B5EF4-FFF2-40B4-BE49-F238E27FC236}">
                <a16:creationId xmlns:a16="http://schemas.microsoft.com/office/drawing/2014/main" id="{F1538B45-D2D7-4F06-9185-41814D44306D}"/>
              </a:ext>
            </a:extLst>
          </p:cNvPr>
          <p:cNvGrpSpPr/>
          <p:nvPr/>
        </p:nvGrpSpPr>
        <p:grpSpPr>
          <a:xfrm>
            <a:off x="2135066" y="37295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0" name="四角形: 上の 2 つの角を丸める 659">
              <a:extLst>
                <a:ext uri="{FF2B5EF4-FFF2-40B4-BE49-F238E27FC236}">
                  <a16:creationId xmlns:a16="http://schemas.microsoft.com/office/drawing/2014/main" id="{01D93ED1-7B0D-4F71-A852-558BA2F98A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高浜市</a:t>
              </a:r>
            </a:p>
          </p:txBody>
        </p:sp>
        <p:sp>
          <p:nvSpPr>
            <p:cNvPr id="661" name="四角形: 上の 2 つの角を丸める 660">
              <a:extLst>
                <a:ext uri="{FF2B5EF4-FFF2-40B4-BE49-F238E27FC236}">
                  <a16:creationId xmlns:a16="http://schemas.microsoft.com/office/drawing/2014/main" id="{3AC80668-1838-42B8-BF51-AF8F734895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2" name="グループ化 661">
            <a:extLst>
              <a:ext uri="{FF2B5EF4-FFF2-40B4-BE49-F238E27FC236}">
                <a16:creationId xmlns:a16="http://schemas.microsoft.com/office/drawing/2014/main" id="{5392678E-7E92-4395-8B1D-59A3B6764AAD}"/>
              </a:ext>
            </a:extLst>
          </p:cNvPr>
          <p:cNvGrpSpPr/>
          <p:nvPr/>
        </p:nvGrpSpPr>
        <p:grpSpPr>
          <a:xfrm>
            <a:off x="1371668" y="37295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3" name="四角形: 上の 2 つの角を丸める 662">
              <a:extLst>
                <a:ext uri="{FF2B5EF4-FFF2-40B4-BE49-F238E27FC236}">
                  <a16:creationId xmlns:a16="http://schemas.microsoft.com/office/drawing/2014/main" id="{D33BF3E4-4D00-4452-8D40-321915E760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阿久比町</a:t>
              </a:r>
            </a:p>
          </p:txBody>
        </p:sp>
        <p:sp>
          <p:nvSpPr>
            <p:cNvPr id="664" name="四角形: 上の 2 つの角を丸める 663">
              <a:extLst>
                <a:ext uri="{FF2B5EF4-FFF2-40B4-BE49-F238E27FC236}">
                  <a16:creationId xmlns:a16="http://schemas.microsoft.com/office/drawing/2014/main" id="{70BFB7A8-5ED2-4F28-B6E5-88E5D701315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5" name="グループ化 664">
            <a:extLst>
              <a:ext uri="{FF2B5EF4-FFF2-40B4-BE49-F238E27FC236}">
                <a16:creationId xmlns:a16="http://schemas.microsoft.com/office/drawing/2014/main" id="{B64C3DFF-7BED-44F6-AAB4-652AEF68F124}"/>
              </a:ext>
            </a:extLst>
          </p:cNvPr>
          <p:cNvGrpSpPr/>
          <p:nvPr/>
        </p:nvGrpSpPr>
        <p:grpSpPr>
          <a:xfrm>
            <a:off x="2890075" y="37295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6" name="四角形: 上の 2 つの角を丸める 665">
              <a:extLst>
                <a:ext uri="{FF2B5EF4-FFF2-40B4-BE49-F238E27FC236}">
                  <a16:creationId xmlns:a16="http://schemas.microsoft.com/office/drawing/2014/main" id="{CD666619-B7BE-45C1-AEDE-0973734F0C2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安城市</a:t>
              </a:r>
            </a:p>
          </p:txBody>
        </p:sp>
        <p:sp>
          <p:nvSpPr>
            <p:cNvPr id="667" name="四角形: 上の 2 つの角を丸める 666">
              <a:extLst>
                <a:ext uri="{FF2B5EF4-FFF2-40B4-BE49-F238E27FC236}">
                  <a16:creationId xmlns:a16="http://schemas.microsoft.com/office/drawing/2014/main" id="{9DECF30C-04C9-4573-9EA6-374739B8E7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8" name="グループ化 667">
            <a:extLst>
              <a:ext uri="{FF2B5EF4-FFF2-40B4-BE49-F238E27FC236}">
                <a16:creationId xmlns:a16="http://schemas.microsoft.com/office/drawing/2014/main" id="{678F4212-8D1D-4655-BCE7-107F19C86F56}"/>
              </a:ext>
            </a:extLst>
          </p:cNvPr>
          <p:cNvGrpSpPr/>
          <p:nvPr/>
        </p:nvGrpSpPr>
        <p:grpSpPr>
          <a:xfrm>
            <a:off x="1866619" y="32681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9" name="四角形: 上の 2 つの角を丸める 668">
              <a:extLst>
                <a:ext uri="{FF2B5EF4-FFF2-40B4-BE49-F238E27FC236}">
                  <a16:creationId xmlns:a16="http://schemas.microsoft.com/office/drawing/2014/main" id="{3F00090B-7B70-4445-BDBF-1EC7ABB78D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東浦町</a:t>
              </a:r>
            </a:p>
          </p:txBody>
        </p:sp>
        <p:sp>
          <p:nvSpPr>
            <p:cNvPr id="670" name="四角形: 上の 2 つの角を丸める 669">
              <a:extLst>
                <a:ext uri="{FF2B5EF4-FFF2-40B4-BE49-F238E27FC236}">
                  <a16:creationId xmlns:a16="http://schemas.microsoft.com/office/drawing/2014/main" id="{11CB89AB-D71D-40F8-B3ED-77C9CDA213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1" name="グループ化 670">
            <a:extLst>
              <a:ext uri="{FF2B5EF4-FFF2-40B4-BE49-F238E27FC236}">
                <a16:creationId xmlns:a16="http://schemas.microsoft.com/office/drawing/2014/main" id="{BDD8B5E7-85DD-4977-AD20-32C761FDA583}"/>
              </a:ext>
            </a:extLst>
          </p:cNvPr>
          <p:cNvGrpSpPr/>
          <p:nvPr/>
        </p:nvGrpSpPr>
        <p:grpSpPr>
          <a:xfrm>
            <a:off x="1103221" y="32681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2" name="四角形: 上の 2 つの角を丸める 671">
              <a:extLst>
                <a:ext uri="{FF2B5EF4-FFF2-40B4-BE49-F238E27FC236}">
                  <a16:creationId xmlns:a16="http://schemas.microsoft.com/office/drawing/2014/main" id="{6867A1AC-8FF5-479A-B8A7-561348F3A0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知多市</a:t>
              </a:r>
            </a:p>
          </p:txBody>
        </p:sp>
        <p:sp>
          <p:nvSpPr>
            <p:cNvPr id="673" name="四角形: 上の 2 つの角を丸める 672">
              <a:extLst>
                <a:ext uri="{FF2B5EF4-FFF2-40B4-BE49-F238E27FC236}">
                  <a16:creationId xmlns:a16="http://schemas.microsoft.com/office/drawing/2014/main" id="{9507032C-F4A4-42E1-B48B-F0080998C5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4" name="グループ化 673">
            <a:extLst>
              <a:ext uri="{FF2B5EF4-FFF2-40B4-BE49-F238E27FC236}">
                <a16:creationId xmlns:a16="http://schemas.microsoft.com/office/drawing/2014/main" id="{76106FC0-8C50-4B9E-B4FB-470EA75DBFBA}"/>
              </a:ext>
            </a:extLst>
          </p:cNvPr>
          <p:cNvGrpSpPr/>
          <p:nvPr/>
        </p:nvGrpSpPr>
        <p:grpSpPr>
          <a:xfrm>
            <a:off x="2621628" y="32681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5" name="四角形: 上の 2 つの角を丸める 674">
              <a:extLst>
                <a:ext uri="{FF2B5EF4-FFF2-40B4-BE49-F238E27FC236}">
                  <a16:creationId xmlns:a16="http://schemas.microsoft.com/office/drawing/2014/main" id="{16E7BCC2-62BA-4BCC-8C64-3FBECF662C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知立市</a:t>
              </a:r>
            </a:p>
          </p:txBody>
        </p:sp>
        <p:sp>
          <p:nvSpPr>
            <p:cNvPr id="676" name="四角形: 上の 2 つの角を丸める 675">
              <a:extLst>
                <a:ext uri="{FF2B5EF4-FFF2-40B4-BE49-F238E27FC236}">
                  <a16:creationId xmlns:a16="http://schemas.microsoft.com/office/drawing/2014/main" id="{1B374816-48F6-4C71-B488-3733DDCE27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7" name="グループ化 676">
            <a:extLst>
              <a:ext uri="{FF2B5EF4-FFF2-40B4-BE49-F238E27FC236}">
                <a16:creationId xmlns:a16="http://schemas.microsoft.com/office/drawing/2014/main" id="{3D2E8885-4E7C-451E-9E43-26CB808C6131}"/>
              </a:ext>
            </a:extLst>
          </p:cNvPr>
          <p:cNvGrpSpPr/>
          <p:nvPr/>
        </p:nvGrpSpPr>
        <p:grpSpPr>
          <a:xfrm>
            <a:off x="2613240" y="28067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8" name="四角形: 上の 2 つの角を丸める 677">
              <a:extLst>
                <a:ext uri="{FF2B5EF4-FFF2-40B4-BE49-F238E27FC236}">
                  <a16:creationId xmlns:a16="http://schemas.microsoft.com/office/drawing/2014/main" id="{B2ED9346-54C9-4F1D-BD65-42EA50B81E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大府市</a:t>
              </a:r>
            </a:p>
          </p:txBody>
        </p:sp>
        <p:sp>
          <p:nvSpPr>
            <p:cNvPr id="679" name="四角形: 上の 2 つの角を丸める 678">
              <a:extLst>
                <a:ext uri="{FF2B5EF4-FFF2-40B4-BE49-F238E27FC236}">
                  <a16:creationId xmlns:a16="http://schemas.microsoft.com/office/drawing/2014/main" id="{B0C75D6E-B71C-4158-8C19-7CB8B775DB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0" name="グループ化 679">
            <a:extLst>
              <a:ext uri="{FF2B5EF4-FFF2-40B4-BE49-F238E27FC236}">
                <a16:creationId xmlns:a16="http://schemas.microsoft.com/office/drawing/2014/main" id="{28E7FE60-5D55-4CD7-B5BC-8B2E2D9FEF7A}"/>
              </a:ext>
            </a:extLst>
          </p:cNvPr>
          <p:cNvGrpSpPr/>
          <p:nvPr/>
        </p:nvGrpSpPr>
        <p:grpSpPr>
          <a:xfrm>
            <a:off x="1866620" y="28067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1" name="四角形: 上の 2 つの角を丸める 680">
              <a:extLst>
                <a:ext uri="{FF2B5EF4-FFF2-40B4-BE49-F238E27FC236}">
                  <a16:creationId xmlns:a16="http://schemas.microsoft.com/office/drawing/2014/main" id="{1BA014AE-DA30-4A8A-A819-36B5DDDDB57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東海市</a:t>
              </a:r>
            </a:p>
          </p:txBody>
        </p:sp>
        <p:sp>
          <p:nvSpPr>
            <p:cNvPr id="682" name="四角形: 上の 2 つの角を丸める 681">
              <a:extLst>
                <a:ext uri="{FF2B5EF4-FFF2-40B4-BE49-F238E27FC236}">
                  <a16:creationId xmlns:a16="http://schemas.microsoft.com/office/drawing/2014/main" id="{441EAA7C-34D1-4308-A37D-F82A007520D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3" name="グループ化 682">
            <a:extLst>
              <a:ext uri="{FF2B5EF4-FFF2-40B4-BE49-F238E27FC236}">
                <a16:creationId xmlns:a16="http://schemas.microsoft.com/office/drawing/2014/main" id="{628BEF38-A8F4-49B7-A643-EF043F7DE639}"/>
              </a:ext>
            </a:extLst>
          </p:cNvPr>
          <p:cNvGrpSpPr/>
          <p:nvPr/>
        </p:nvGrpSpPr>
        <p:grpSpPr>
          <a:xfrm>
            <a:off x="3368249" y="28067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4" name="四角形: 上の 2 つの角を丸める 683">
              <a:extLst>
                <a:ext uri="{FF2B5EF4-FFF2-40B4-BE49-F238E27FC236}">
                  <a16:creationId xmlns:a16="http://schemas.microsoft.com/office/drawing/2014/main" id="{E1C59E28-80BF-4693-A93A-D05608B78B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豊明市</a:t>
              </a:r>
            </a:p>
          </p:txBody>
        </p:sp>
        <p:sp>
          <p:nvSpPr>
            <p:cNvPr id="685" name="四角形: 上の 2 つの角を丸める 684">
              <a:extLst>
                <a:ext uri="{FF2B5EF4-FFF2-40B4-BE49-F238E27FC236}">
                  <a16:creationId xmlns:a16="http://schemas.microsoft.com/office/drawing/2014/main" id="{D2A382A4-3E66-4B55-BC72-0F7399CD0D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6" name="グループ化 685">
            <a:extLst>
              <a:ext uri="{FF2B5EF4-FFF2-40B4-BE49-F238E27FC236}">
                <a16:creationId xmlns:a16="http://schemas.microsoft.com/office/drawing/2014/main" id="{DB05CD1E-01A7-4983-9F91-5D0F78215326}"/>
              </a:ext>
            </a:extLst>
          </p:cNvPr>
          <p:cNvGrpSpPr/>
          <p:nvPr/>
        </p:nvGrpSpPr>
        <p:grpSpPr>
          <a:xfrm>
            <a:off x="3368249" y="32681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7" name="四角形: 上の 2 つの角を丸める 686">
              <a:extLst>
                <a:ext uri="{FF2B5EF4-FFF2-40B4-BE49-F238E27FC236}">
                  <a16:creationId xmlns:a16="http://schemas.microsoft.com/office/drawing/2014/main" id="{C7436870-D0AE-430B-85A0-2C8381536D9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刈谷市</a:t>
              </a:r>
            </a:p>
          </p:txBody>
        </p:sp>
        <p:sp>
          <p:nvSpPr>
            <p:cNvPr id="688" name="四角形: 上の 2 つの角を丸める 687">
              <a:extLst>
                <a:ext uri="{FF2B5EF4-FFF2-40B4-BE49-F238E27FC236}">
                  <a16:creationId xmlns:a16="http://schemas.microsoft.com/office/drawing/2014/main" id="{523A9D20-3C03-43FA-97FE-4A56082AD8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3602BBBD-EC2E-46C6-A95C-5F9E4E6767DF}"/>
              </a:ext>
            </a:extLst>
          </p:cNvPr>
          <p:cNvGrpSpPr/>
          <p:nvPr/>
        </p:nvGrpSpPr>
        <p:grpSpPr>
          <a:xfrm>
            <a:off x="1557189" y="240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0" name="四角形: 上の 2 つの角を丸める 689">
              <a:extLst>
                <a:ext uri="{FF2B5EF4-FFF2-40B4-BE49-F238E27FC236}">
                  <a16:creationId xmlns:a16="http://schemas.microsoft.com/office/drawing/2014/main" id="{38ADE4D3-916B-4B3C-81AB-4CF5DA5F9C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扶桑町</a:t>
              </a:r>
            </a:p>
          </p:txBody>
        </p:sp>
        <p:sp>
          <p:nvSpPr>
            <p:cNvPr id="691" name="四角形: 上の 2 つの角を丸める 690">
              <a:extLst>
                <a:ext uri="{FF2B5EF4-FFF2-40B4-BE49-F238E27FC236}">
                  <a16:creationId xmlns:a16="http://schemas.microsoft.com/office/drawing/2014/main" id="{85FFB22C-373B-4048-9812-409FE945D5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2" name="グループ化 691">
            <a:extLst>
              <a:ext uri="{FF2B5EF4-FFF2-40B4-BE49-F238E27FC236}">
                <a16:creationId xmlns:a16="http://schemas.microsoft.com/office/drawing/2014/main" id="{ABE374C8-5F38-46D9-BB36-A468A315B7C2}"/>
              </a:ext>
            </a:extLst>
          </p:cNvPr>
          <p:cNvGrpSpPr/>
          <p:nvPr/>
        </p:nvGrpSpPr>
        <p:grpSpPr>
          <a:xfrm>
            <a:off x="806374" y="240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3" name="四角形: 上の 2 つの角を丸める 692">
              <a:extLst>
                <a:ext uri="{FF2B5EF4-FFF2-40B4-BE49-F238E27FC236}">
                  <a16:creationId xmlns:a16="http://schemas.microsoft.com/office/drawing/2014/main" id="{CBD332A9-B988-478D-A98A-7EF1D10960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江南市</a:t>
              </a:r>
            </a:p>
          </p:txBody>
        </p:sp>
        <p:sp>
          <p:nvSpPr>
            <p:cNvPr id="694" name="四角形: 上の 2 つの角を丸める 693">
              <a:extLst>
                <a:ext uri="{FF2B5EF4-FFF2-40B4-BE49-F238E27FC236}">
                  <a16:creationId xmlns:a16="http://schemas.microsoft.com/office/drawing/2014/main" id="{4282C48C-75B8-42D2-B34E-371CE3CE18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5" name="グループ化 694">
            <a:extLst>
              <a:ext uri="{FF2B5EF4-FFF2-40B4-BE49-F238E27FC236}">
                <a16:creationId xmlns:a16="http://schemas.microsoft.com/office/drawing/2014/main" id="{EC90645E-F0D1-465F-B563-4C803DE8B22A}"/>
              </a:ext>
            </a:extLst>
          </p:cNvPr>
          <p:cNvGrpSpPr/>
          <p:nvPr/>
        </p:nvGrpSpPr>
        <p:grpSpPr>
          <a:xfrm>
            <a:off x="2308003" y="240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6" name="四角形: 上の 2 つの角を丸める 695">
              <a:extLst>
                <a:ext uri="{FF2B5EF4-FFF2-40B4-BE49-F238E27FC236}">
                  <a16:creationId xmlns:a16="http://schemas.microsoft.com/office/drawing/2014/main" id="{250D4015-EEBD-4A38-A29A-EEAC5B4BB2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犬山市</a:t>
              </a:r>
            </a:p>
          </p:txBody>
        </p:sp>
        <p:sp>
          <p:nvSpPr>
            <p:cNvPr id="697" name="四角形: 上の 2 つの角を丸める 696">
              <a:extLst>
                <a:ext uri="{FF2B5EF4-FFF2-40B4-BE49-F238E27FC236}">
                  <a16:creationId xmlns:a16="http://schemas.microsoft.com/office/drawing/2014/main" id="{353F0812-B1A3-4458-B3E0-114493957A3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8" name="グループ化 697">
            <a:extLst>
              <a:ext uri="{FF2B5EF4-FFF2-40B4-BE49-F238E27FC236}">
                <a16:creationId xmlns:a16="http://schemas.microsoft.com/office/drawing/2014/main" id="{156A0AE1-C8CC-4FCA-AA6F-AD38543DB9BA}"/>
              </a:ext>
            </a:extLst>
          </p:cNvPr>
          <p:cNvGrpSpPr/>
          <p:nvPr/>
        </p:nvGrpSpPr>
        <p:grpSpPr>
          <a:xfrm>
            <a:off x="1557036" y="713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9" name="四角形: 上の 2 つの角を丸める 698">
              <a:extLst>
                <a:ext uri="{FF2B5EF4-FFF2-40B4-BE49-F238E27FC236}">
                  <a16:creationId xmlns:a16="http://schemas.microsoft.com/office/drawing/2014/main" id="{2B6CECB7-4342-48C7-AE3F-BB7CC6141B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大口町</a:t>
              </a:r>
            </a:p>
          </p:txBody>
        </p:sp>
        <p:sp>
          <p:nvSpPr>
            <p:cNvPr id="700" name="四角形: 上の 2 つの角を丸める 699">
              <a:extLst>
                <a:ext uri="{FF2B5EF4-FFF2-40B4-BE49-F238E27FC236}">
                  <a16:creationId xmlns:a16="http://schemas.microsoft.com/office/drawing/2014/main" id="{1016A554-9AAA-408E-97B3-AA25ED6FCA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1" name="グループ化 700">
            <a:extLst>
              <a:ext uri="{FF2B5EF4-FFF2-40B4-BE49-F238E27FC236}">
                <a16:creationId xmlns:a16="http://schemas.microsoft.com/office/drawing/2014/main" id="{BBA066BF-5AA9-46DE-A6E1-54CFA5F4E650}"/>
              </a:ext>
            </a:extLst>
          </p:cNvPr>
          <p:cNvGrpSpPr/>
          <p:nvPr/>
        </p:nvGrpSpPr>
        <p:grpSpPr>
          <a:xfrm>
            <a:off x="873306" y="713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2" name="四角形: 上の 2 つの角を丸める 701">
              <a:extLst>
                <a:ext uri="{FF2B5EF4-FFF2-40B4-BE49-F238E27FC236}">
                  <a16:creationId xmlns:a16="http://schemas.microsoft.com/office/drawing/2014/main" id="{EC571FF4-CBDD-48CA-BF1E-E973A33108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一宮市</a:t>
              </a:r>
            </a:p>
          </p:txBody>
        </p:sp>
        <p:sp>
          <p:nvSpPr>
            <p:cNvPr id="703" name="四角形: 上の 2 つの角を丸める 702">
              <a:extLst>
                <a:ext uri="{FF2B5EF4-FFF2-40B4-BE49-F238E27FC236}">
                  <a16:creationId xmlns:a16="http://schemas.microsoft.com/office/drawing/2014/main" id="{86D61111-0A5E-4030-BD17-65682199D4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4" name="グループ化 703">
            <a:extLst>
              <a:ext uri="{FF2B5EF4-FFF2-40B4-BE49-F238E27FC236}">
                <a16:creationId xmlns:a16="http://schemas.microsoft.com/office/drawing/2014/main" id="{1E67FC06-5645-4E63-8DF9-E846ECDC4572}"/>
              </a:ext>
            </a:extLst>
          </p:cNvPr>
          <p:cNvGrpSpPr/>
          <p:nvPr/>
        </p:nvGrpSpPr>
        <p:grpSpPr>
          <a:xfrm>
            <a:off x="2374630" y="713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5" name="四角形: 上の 2 つの角を丸める 704">
              <a:extLst>
                <a:ext uri="{FF2B5EF4-FFF2-40B4-BE49-F238E27FC236}">
                  <a16:creationId xmlns:a16="http://schemas.microsoft.com/office/drawing/2014/main" id="{6DE0061B-D503-4F63-93FF-602956B7E72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小牧市</a:t>
              </a:r>
            </a:p>
          </p:txBody>
        </p:sp>
        <p:sp>
          <p:nvSpPr>
            <p:cNvPr id="706" name="四角形: 上の 2 つの角を丸める 705">
              <a:extLst>
                <a:ext uri="{FF2B5EF4-FFF2-40B4-BE49-F238E27FC236}">
                  <a16:creationId xmlns:a16="http://schemas.microsoft.com/office/drawing/2014/main" id="{3D1E12AD-5AF6-4E2D-A462-412DB3E543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7" name="グループ化 706">
            <a:extLst>
              <a:ext uri="{FF2B5EF4-FFF2-40B4-BE49-F238E27FC236}">
                <a16:creationId xmlns:a16="http://schemas.microsoft.com/office/drawing/2014/main" id="{2BA169B4-ECA9-47D7-B3DC-B1ED490B3005}"/>
              </a:ext>
            </a:extLst>
          </p:cNvPr>
          <p:cNvGrpSpPr/>
          <p:nvPr/>
        </p:nvGrpSpPr>
        <p:grpSpPr>
          <a:xfrm>
            <a:off x="2798599" y="12034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8" name="四角形: 上の 2 つの角を丸める 707">
              <a:extLst>
                <a:ext uri="{FF2B5EF4-FFF2-40B4-BE49-F238E27FC236}">
                  <a16:creationId xmlns:a16="http://schemas.microsoft.com/office/drawing/2014/main" id="{277B8A91-EEC4-4E0A-827C-4CEA0BF069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尾張旭市</a:t>
              </a:r>
            </a:p>
          </p:txBody>
        </p:sp>
        <p:sp>
          <p:nvSpPr>
            <p:cNvPr id="709" name="四角形: 上の 2 つの角を丸める 708">
              <a:extLst>
                <a:ext uri="{FF2B5EF4-FFF2-40B4-BE49-F238E27FC236}">
                  <a16:creationId xmlns:a16="http://schemas.microsoft.com/office/drawing/2014/main" id="{9D4D9CA1-0332-4A9C-965B-20E855F950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0" name="グループ化 709">
            <a:extLst>
              <a:ext uri="{FF2B5EF4-FFF2-40B4-BE49-F238E27FC236}">
                <a16:creationId xmlns:a16="http://schemas.microsoft.com/office/drawing/2014/main" id="{341DB589-E2DE-4165-A811-7D8C2C77ECD0}"/>
              </a:ext>
            </a:extLst>
          </p:cNvPr>
          <p:cNvGrpSpPr/>
          <p:nvPr/>
        </p:nvGrpSpPr>
        <p:grpSpPr>
          <a:xfrm>
            <a:off x="2621628" y="23369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1" name="四角形: 上の 2 つの角を丸める 710">
              <a:extLst>
                <a:ext uri="{FF2B5EF4-FFF2-40B4-BE49-F238E27FC236}">
                  <a16:creationId xmlns:a16="http://schemas.microsoft.com/office/drawing/2014/main" id="{94B9E76C-074A-48E0-86E2-9C618585038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東郷町</a:t>
              </a:r>
            </a:p>
          </p:txBody>
        </p:sp>
        <p:sp>
          <p:nvSpPr>
            <p:cNvPr id="712" name="四角形: 上の 2 つの角を丸める 711">
              <a:extLst>
                <a:ext uri="{FF2B5EF4-FFF2-40B4-BE49-F238E27FC236}">
                  <a16:creationId xmlns:a16="http://schemas.microsoft.com/office/drawing/2014/main" id="{8CAC6822-7CA3-45A8-98F3-8B7C6EEDCB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3" name="グループ化 712">
            <a:extLst>
              <a:ext uri="{FF2B5EF4-FFF2-40B4-BE49-F238E27FC236}">
                <a16:creationId xmlns:a16="http://schemas.microsoft.com/office/drawing/2014/main" id="{F3229A16-FB9D-4530-9487-FA9324D689E5}"/>
              </a:ext>
            </a:extLst>
          </p:cNvPr>
          <p:cNvGrpSpPr/>
          <p:nvPr/>
        </p:nvGrpSpPr>
        <p:grpSpPr>
          <a:xfrm>
            <a:off x="2613240" y="16660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4" name="四角形: 上の 2 つの角を丸める 713">
              <a:extLst>
                <a:ext uri="{FF2B5EF4-FFF2-40B4-BE49-F238E27FC236}">
                  <a16:creationId xmlns:a16="http://schemas.microsoft.com/office/drawing/2014/main" id="{082FEC1E-043B-4FE4-9BF8-FA6AAF4237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日進市</a:t>
              </a:r>
            </a:p>
          </p:txBody>
        </p:sp>
        <p:sp>
          <p:nvSpPr>
            <p:cNvPr id="715" name="四角形: 上の 2 つの角を丸める 714">
              <a:extLst>
                <a:ext uri="{FF2B5EF4-FFF2-40B4-BE49-F238E27FC236}">
                  <a16:creationId xmlns:a16="http://schemas.microsoft.com/office/drawing/2014/main" id="{C34C65E8-0227-490F-9A40-77949D729E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6" name="グループ化 715">
            <a:extLst>
              <a:ext uri="{FF2B5EF4-FFF2-40B4-BE49-F238E27FC236}">
                <a16:creationId xmlns:a16="http://schemas.microsoft.com/office/drawing/2014/main" id="{D6B3B61E-7015-444B-BAEE-2BD6C1610789}"/>
              </a:ext>
            </a:extLst>
          </p:cNvPr>
          <p:cNvGrpSpPr/>
          <p:nvPr/>
        </p:nvGrpSpPr>
        <p:grpSpPr>
          <a:xfrm>
            <a:off x="3368249" y="16660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7" name="四角形: 上の 2 つの角を丸める 716">
              <a:extLst>
                <a:ext uri="{FF2B5EF4-FFF2-40B4-BE49-F238E27FC236}">
                  <a16:creationId xmlns:a16="http://schemas.microsoft.com/office/drawing/2014/main" id="{931860C3-8148-4CAB-A83A-6FB48F06BD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長久手市</a:t>
              </a:r>
            </a:p>
          </p:txBody>
        </p:sp>
        <p:sp>
          <p:nvSpPr>
            <p:cNvPr id="718" name="四角形: 上の 2 つの角を丸める 717">
              <a:extLst>
                <a:ext uri="{FF2B5EF4-FFF2-40B4-BE49-F238E27FC236}">
                  <a16:creationId xmlns:a16="http://schemas.microsoft.com/office/drawing/2014/main" id="{39C19E90-9370-439A-8B10-6A0F153803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9" name="グループ化 718">
            <a:extLst>
              <a:ext uri="{FF2B5EF4-FFF2-40B4-BE49-F238E27FC236}">
                <a16:creationId xmlns:a16="http://schemas.microsoft.com/office/drawing/2014/main" id="{B96B3130-514A-4DF2-82C2-4D7318D7F339}"/>
              </a:ext>
            </a:extLst>
          </p:cNvPr>
          <p:cNvGrpSpPr/>
          <p:nvPr/>
        </p:nvGrpSpPr>
        <p:grpSpPr>
          <a:xfrm>
            <a:off x="3368249" y="23369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0" name="四角形: 上の 2 つの角を丸める 719">
              <a:extLst>
                <a:ext uri="{FF2B5EF4-FFF2-40B4-BE49-F238E27FC236}">
                  <a16:creationId xmlns:a16="http://schemas.microsoft.com/office/drawing/2014/main" id="{39EB3EF9-7AB8-4AF8-868C-36A4D06C97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みよし市</a:t>
              </a:r>
            </a:p>
          </p:txBody>
        </p:sp>
        <p:sp>
          <p:nvSpPr>
            <p:cNvPr id="721" name="四角形: 上の 2 つの角を丸める 720">
              <a:extLst>
                <a:ext uri="{FF2B5EF4-FFF2-40B4-BE49-F238E27FC236}">
                  <a16:creationId xmlns:a16="http://schemas.microsoft.com/office/drawing/2014/main" id="{CB431AB7-9C3E-4559-9BD8-7FFE71E755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2" name="グループ化 721">
            <a:extLst>
              <a:ext uri="{FF2B5EF4-FFF2-40B4-BE49-F238E27FC236}">
                <a16:creationId xmlns:a16="http://schemas.microsoft.com/office/drawing/2014/main" id="{E6CEC19D-57E8-4ACC-BB2C-3894DEEDF899}"/>
              </a:ext>
            </a:extLst>
          </p:cNvPr>
          <p:cNvGrpSpPr/>
          <p:nvPr/>
        </p:nvGrpSpPr>
        <p:grpSpPr>
          <a:xfrm>
            <a:off x="1111611" y="28067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3" name="四角形: 上の 2 つの角を丸める 722">
              <a:extLst>
                <a:ext uri="{FF2B5EF4-FFF2-40B4-BE49-F238E27FC236}">
                  <a16:creationId xmlns:a16="http://schemas.microsoft.com/office/drawing/2014/main" id="{4CA66000-5270-46ED-A320-3B7A5348038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飛島村</a:t>
              </a:r>
            </a:p>
          </p:txBody>
        </p:sp>
        <p:sp>
          <p:nvSpPr>
            <p:cNvPr id="724" name="四角形: 上の 2 つの角を丸める 723">
              <a:extLst>
                <a:ext uri="{FF2B5EF4-FFF2-40B4-BE49-F238E27FC236}">
                  <a16:creationId xmlns:a16="http://schemas.microsoft.com/office/drawing/2014/main" id="{9F5E7B9E-FBFC-44EC-B4E7-608233CEE5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5" name="グループ化 724">
            <a:extLst>
              <a:ext uri="{FF2B5EF4-FFF2-40B4-BE49-F238E27FC236}">
                <a16:creationId xmlns:a16="http://schemas.microsoft.com/office/drawing/2014/main" id="{DEF793A3-3053-4FC0-81E1-F30C0FC325D6}"/>
              </a:ext>
            </a:extLst>
          </p:cNvPr>
          <p:cNvGrpSpPr/>
          <p:nvPr/>
        </p:nvGrpSpPr>
        <p:grpSpPr>
          <a:xfrm>
            <a:off x="348213" y="32785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6" name="四角形: 上の 2 つの角を丸める 725">
              <a:extLst>
                <a:ext uri="{FF2B5EF4-FFF2-40B4-BE49-F238E27FC236}">
                  <a16:creationId xmlns:a16="http://schemas.microsoft.com/office/drawing/2014/main" id="{0CCD55BA-AEA7-4BA1-BAC2-15DAC4679D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弥富市</a:t>
              </a:r>
            </a:p>
          </p:txBody>
        </p:sp>
        <p:sp>
          <p:nvSpPr>
            <p:cNvPr id="727" name="四角形: 上の 2 つの角を丸める 726">
              <a:extLst>
                <a:ext uri="{FF2B5EF4-FFF2-40B4-BE49-F238E27FC236}">
                  <a16:creationId xmlns:a16="http://schemas.microsoft.com/office/drawing/2014/main" id="{C13ECE81-C004-45F8-96B4-821FA1E231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8" name="グループ化 727">
            <a:extLst>
              <a:ext uri="{FF2B5EF4-FFF2-40B4-BE49-F238E27FC236}">
                <a16:creationId xmlns:a16="http://schemas.microsoft.com/office/drawing/2014/main" id="{7A4091CE-812A-4100-B85E-6573655C0A56}"/>
              </a:ext>
            </a:extLst>
          </p:cNvPr>
          <p:cNvGrpSpPr/>
          <p:nvPr/>
        </p:nvGrpSpPr>
        <p:grpSpPr>
          <a:xfrm>
            <a:off x="2043291" y="12001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9" name="四角形: 上の 2 つの角を丸める 728">
              <a:extLst>
                <a:ext uri="{FF2B5EF4-FFF2-40B4-BE49-F238E27FC236}">
                  <a16:creationId xmlns:a16="http://schemas.microsoft.com/office/drawing/2014/main" id="{A982BF09-20F2-4C62-86A6-CA9537D833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豊山町</a:t>
              </a:r>
            </a:p>
          </p:txBody>
        </p:sp>
        <p:sp>
          <p:nvSpPr>
            <p:cNvPr id="730" name="四角形: 上の 2 つの角を丸める 729">
              <a:extLst>
                <a:ext uri="{FF2B5EF4-FFF2-40B4-BE49-F238E27FC236}">
                  <a16:creationId xmlns:a16="http://schemas.microsoft.com/office/drawing/2014/main" id="{32F8C69D-8B21-46E5-8150-B06D511CB6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1" name="グループ化 730">
            <a:extLst>
              <a:ext uri="{FF2B5EF4-FFF2-40B4-BE49-F238E27FC236}">
                <a16:creationId xmlns:a16="http://schemas.microsoft.com/office/drawing/2014/main" id="{3B4617B1-A971-4AA6-92D8-02DE4EF5B0C3}"/>
              </a:ext>
            </a:extLst>
          </p:cNvPr>
          <p:cNvGrpSpPr/>
          <p:nvPr/>
        </p:nvGrpSpPr>
        <p:grpSpPr>
          <a:xfrm>
            <a:off x="541968" y="12001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2" name="四角形: 上の 2 つの角を丸める 731">
              <a:extLst>
                <a:ext uri="{FF2B5EF4-FFF2-40B4-BE49-F238E27FC236}">
                  <a16:creationId xmlns:a16="http://schemas.microsoft.com/office/drawing/2014/main" id="{BD45E8A9-40ED-40D0-AA68-077F3F05A4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北名古屋市</a:t>
              </a:r>
            </a:p>
          </p:txBody>
        </p:sp>
        <p:sp>
          <p:nvSpPr>
            <p:cNvPr id="733" name="四角形: 上の 2 つの角を丸める 732">
              <a:extLst>
                <a:ext uri="{FF2B5EF4-FFF2-40B4-BE49-F238E27FC236}">
                  <a16:creationId xmlns:a16="http://schemas.microsoft.com/office/drawing/2014/main" id="{2AF06F9D-12D4-449F-8973-23C7A17399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4" name="グループ化 733">
            <a:extLst>
              <a:ext uri="{FF2B5EF4-FFF2-40B4-BE49-F238E27FC236}">
                <a16:creationId xmlns:a16="http://schemas.microsoft.com/office/drawing/2014/main" id="{DB607C62-36B5-43A2-9EB6-18C4691E25A7}"/>
              </a:ext>
            </a:extLst>
          </p:cNvPr>
          <p:cNvGrpSpPr/>
          <p:nvPr/>
        </p:nvGrpSpPr>
        <p:grpSpPr>
          <a:xfrm>
            <a:off x="108513" y="7216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5" name="四角形: 上の 2 つの角を丸める 734">
              <a:extLst>
                <a:ext uri="{FF2B5EF4-FFF2-40B4-BE49-F238E27FC236}">
                  <a16:creationId xmlns:a16="http://schemas.microsoft.com/office/drawing/2014/main" id="{D0D76AF7-550A-41DB-ACDE-419DE5AD8D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稲沢市</a:t>
              </a:r>
            </a:p>
          </p:txBody>
        </p:sp>
        <p:sp>
          <p:nvSpPr>
            <p:cNvPr id="736" name="四角形: 上の 2 つの角を丸める 735">
              <a:extLst>
                <a:ext uri="{FF2B5EF4-FFF2-40B4-BE49-F238E27FC236}">
                  <a16:creationId xmlns:a16="http://schemas.microsoft.com/office/drawing/2014/main" id="{475A3383-90D9-4FA0-920F-0EAC5CFF20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7" name="グループ化 736">
            <a:extLst>
              <a:ext uri="{FF2B5EF4-FFF2-40B4-BE49-F238E27FC236}">
                <a16:creationId xmlns:a16="http://schemas.microsoft.com/office/drawing/2014/main" id="{1BFB3595-BC80-49FC-9D8A-987D20961005}"/>
              </a:ext>
            </a:extLst>
          </p:cNvPr>
          <p:cNvGrpSpPr/>
          <p:nvPr/>
        </p:nvGrpSpPr>
        <p:grpSpPr>
          <a:xfrm>
            <a:off x="1292630" y="12001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8" name="四角形: 上の 2 つの角を丸める 737">
              <a:extLst>
                <a:ext uri="{FF2B5EF4-FFF2-40B4-BE49-F238E27FC236}">
                  <a16:creationId xmlns:a16="http://schemas.microsoft.com/office/drawing/2014/main" id="{2784CBE8-EAC6-4267-B1AA-24142E02B3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岩倉市</a:t>
              </a:r>
            </a:p>
          </p:txBody>
        </p:sp>
        <p:sp>
          <p:nvSpPr>
            <p:cNvPr id="739" name="四角形: 上の 2 つの角を丸める 738">
              <a:extLst>
                <a:ext uri="{FF2B5EF4-FFF2-40B4-BE49-F238E27FC236}">
                  <a16:creationId xmlns:a16="http://schemas.microsoft.com/office/drawing/2014/main" id="{6FDAE610-261A-4504-8430-27697D4924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0" name="グループ化 739">
            <a:extLst>
              <a:ext uri="{FF2B5EF4-FFF2-40B4-BE49-F238E27FC236}">
                <a16:creationId xmlns:a16="http://schemas.microsoft.com/office/drawing/2014/main" id="{72B6A1DB-DA6C-475C-B596-8C40A04EF2CD}"/>
              </a:ext>
            </a:extLst>
          </p:cNvPr>
          <p:cNvGrpSpPr/>
          <p:nvPr/>
        </p:nvGrpSpPr>
        <p:grpSpPr>
          <a:xfrm>
            <a:off x="1841955" y="1669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1" name="四角形: 上の 2 つの角を丸める 740">
              <a:extLst>
                <a:ext uri="{FF2B5EF4-FFF2-40B4-BE49-F238E27FC236}">
                  <a16:creationId xmlns:a16="http://schemas.microsoft.com/office/drawing/2014/main" id="{6759E708-AF3C-4708-BC57-011A0083F5D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清須市</a:t>
              </a:r>
            </a:p>
          </p:txBody>
        </p:sp>
        <p:sp>
          <p:nvSpPr>
            <p:cNvPr id="742" name="四角形: 上の 2 つの角を丸める 741">
              <a:extLst>
                <a:ext uri="{FF2B5EF4-FFF2-40B4-BE49-F238E27FC236}">
                  <a16:creationId xmlns:a16="http://schemas.microsoft.com/office/drawing/2014/main" id="{A61771EC-BF62-4494-AF9B-5DA6AFABB6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3" name="グループ化 742">
            <a:extLst>
              <a:ext uri="{FF2B5EF4-FFF2-40B4-BE49-F238E27FC236}">
                <a16:creationId xmlns:a16="http://schemas.microsoft.com/office/drawing/2014/main" id="{03128747-A02E-403A-8925-20F83172F595}"/>
              </a:ext>
            </a:extLst>
          </p:cNvPr>
          <p:cNvGrpSpPr/>
          <p:nvPr/>
        </p:nvGrpSpPr>
        <p:grpSpPr>
          <a:xfrm>
            <a:off x="340632" y="1669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4" name="四角形: 上の 2 つの角を丸める 743">
              <a:extLst>
                <a:ext uri="{FF2B5EF4-FFF2-40B4-BE49-F238E27FC236}">
                  <a16:creationId xmlns:a16="http://schemas.microsoft.com/office/drawing/2014/main" id="{CFDB29CE-FCE5-4DAB-A7F0-7638F15149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愛西市</a:t>
              </a:r>
            </a:p>
          </p:txBody>
        </p:sp>
        <p:sp>
          <p:nvSpPr>
            <p:cNvPr id="745" name="四角形: 上の 2 つの角を丸める 744">
              <a:extLst>
                <a:ext uri="{FF2B5EF4-FFF2-40B4-BE49-F238E27FC236}">
                  <a16:creationId xmlns:a16="http://schemas.microsoft.com/office/drawing/2014/main" id="{A3BA5D2A-A082-4D86-A403-A5502F4496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6" name="グループ化 745">
            <a:extLst>
              <a:ext uri="{FF2B5EF4-FFF2-40B4-BE49-F238E27FC236}">
                <a16:creationId xmlns:a16="http://schemas.microsoft.com/office/drawing/2014/main" id="{5D6CE91B-5FC7-43BB-A9AC-1698DE1E4F28}"/>
              </a:ext>
            </a:extLst>
          </p:cNvPr>
          <p:cNvGrpSpPr/>
          <p:nvPr/>
        </p:nvGrpSpPr>
        <p:grpSpPr>
          <a:xfrm>
            <a:off x="1091294" y="1669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7" name="四角形: 上の 2 つの角を丸める 746">
              <a:extLst>
                <a:ext uri="{FF2B5EF4-FFF2-40B4-BE49-F238E27FC236}">
                  <a16:creationId xmlns:a16="http://schemas.microsoft.com/office/drawing/2014/main" id="{BD727B69-E65A-4A53-9C68-7FF5D6AE61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</a:p>
          </p:txBody>
        </p:sp>
        <p:sp>
          <p:nvSpPr>
            <p:cNvPr id="748" name="四角形: 上の 2 つの角を丸める 747">
              <a:extLst>
                <a:ext uri="{FF2B5EF4-FFF2-40B4-BE49-F238E27FC236}">
                  <a16:creationId xmlns:a16="http://schemas.microsoft.com/office/drawing/2014/main" id="{CFA868E0-8B81-4630-9549-84C102B27C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9" name="グループ化 748">
            <a:extLst>
              <a:ext uri="{FF2B5EF4-FFF2-40B4-BE49-F238E27FC236}">
                <a16:creationId xmlns:a16="http://schemas.microsoft.com/office/drawing/2014/main" id="{39EA37ED-8D26-4356-984E-4EF200F71FE0}"/>
              </a:ext>
            </a:extLst>
          </p:cNvPr>
          <p:cNvGrpSpPr/>
          <p:nvPr/>
        </p:nvGrpSpPr>
        <p:grpSpPr>
          <a:xfrm>
            <a:off x="348213" y="280872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0" name="四角形: 上の 2 つの角を丸める 749">
              <a:extLst>
                <a:ext uri="{FF2B5EF4-FFF2-40B4-BE49-F238E27FC236}">
                  <a16:creationId xmlns:a16="http://schemas.microsoft.com/office/drawing/2014/main" id="{886610A6-0048-4D4C-AA56-87CC5D63CA2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蟹江町</a:t>
              </a:r>
            </a:p>
          </p:txBody>
        </p:sp>
        <p:sp>
          <p:nvSpPr>
            <p:cNvPr id="751" name="四角形: 上の 2 つの角を丸める 750">
              <a:extLst>
                <a:ext uri="{FF2B5EF4-FFF2-40B4-BE49-F238E27FC236}">
                  <a16:creationId xmlns:a16="http://schemas.microsoft.com/office/drawing/2014/main" id="{62C1ECE9-132A-46EA-ABB1-62124A17FF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2" name="グループ化 751">
            <a:extLst>
              <a:ext uri="{FF2B5EF4-FFF2-40B4-BE49-F238E27FC236}">
                <a16:creationId xmlns:a16="http://schemas.microsoft.com/office/drawing/2014/main" id="{FA609957-26E5-4561-95F2-3390C65A7185}"/>
              </a:ext>
            </a:extLst>
          </p:cNvPr>
          <p:cNvGrpSpPr/>
          <p:nvPr/>
        </p:nvGrpSpPr>
        <p:grpSpPr>
          <a:xfrm>
            <a:off x="977387" y="21440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3" name="四角形: 上の 2 つの角を丸める 752">
              <a:extLst>
                <a:ext uri="{FF2B5EF4-FFF2-40B4-BE49-F238E27FC236}">
                  <a16:creationId xmlns:a16="http://schemas.microsoft.com/office/drawing/2014/main" id="{905BC7AF-F4BE-4CDE-B92E-C5B3BC819B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</a:p>
          </p:txBody>
        </p:sp>
        <p:sp>
          <p:nvSpPr>
            <p:cNvPr id="754" name="四角形: 上の 2 つの角を丸める 753">
              <a:extLst>
                <a:ext uri="{FF2B5EF4-FFF2-40B4-BE49-F238E27FC236}">
                  <a16:creationId xmlns:a16="http://schemas.microsoft.com/office/drawing/2014/main" id="{85AEEDE2-7AF6-45C9-AAD3-2AD1B42B91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46466392-D7EA-4345-BBD1-5E46B3E31785}"/>
              </a:ext>
            </a:extLst>
          </p:cNvPr>
          <p:cNvGrpSpPr/>
          <p:nvPr/>
        </p:nvGrpSpPr>
        <p:grpSpPr>
          <a:xfrm>
            <a:off x="213989" y="21459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6" name="四角形: 上の 2 つの角を丸める 755">
              <a:extLst>
                <a:ext uri="{FF2B5EF4-FFF2-40B4-BE49-F238E27FC236}">
                  <a16:creationId xmlns:a16="http://schemas.microsoft.com/office/drawing/2014/main" id="{ABFA7AEA-9AB2-4973-A5D3-25428C18D3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津島市</a:t>
              </a:r>
            </a:p>
          </p:txBody>
        </p:sp>
        <p:sp>
          <p:nvSpPr>
            <p:cNvPr id="757" name="四角形: 上の 2 つの角を丸める 756">
              <a:extLst>
                <a:ext uri="{FF2B5EF4-FFF2-40B4-BE49-F238E27FC236}">
                  <a16:creationId xmlns:a16="http://schemas.microsoft.com/office/drawing/2014/main" id="{5E3A130C-FD4E-474F-8591-DF8B07E756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0445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E612733-5EBA-420F-AAA3-263911B594FF}"/>
              </a:ext>
            </a:extLst>
          </p:cNvPr>
          <p:cNvGrpSpPr/>
          <p:nvPr/>
        </p:nvGrpSpPr>
        <p:grpSpPr>
          <a:xfrm>
            <a:off x="551287" y="214313"/>
            <a:ext cx="7265081" cy="6429375"/>
            <a:chOff x="1288143" y="214313"/>
            <a:chExt cx="7265081" cy="6429375"/>
          </a:xfrm>
        </p:grpSpPr>
        <p:grpSp>
          <p:nvGrpSpPr>
            <p:cNvPr id="17646" name="Group 1262"/>
            <p:cNvGrpSpPr>
              <a:grpSpLocks/>
            </p:cNvGrpSpPr>
            <p:nvPr/>
          </p:nvGrpSpPr>
          <p:grpSpPr bwMode="auto">
            <a:xfrm>
              <a:off x="2059215" y="1500188"/>
              <a:ext cx="1736045" cy="1671411"/>
              <a:chOff x="1480" y="1323"/>
              <a:chExt cx="1531" cy="1474"/>
            </a:xfrm>
          </p:grpSpPr>
          <p:sp>
            <p:nvSpPr>
              <p:cNvPr id="17629" name="Freeform 1245"/>
              <p:cNvSpPr>
                <a:spLocks/>
              </p:cNvSpPr>
              <p:nvPr/>
            </p:nvSpPr>
            <p:spPr bwMode="auto">
              <a:xfrm>
                <a:off x="2161" y="2344"/>
                <a:ext cx="567" cy="453"/>
              </a:xfrm>
              <a:custGeom>
                <a:avLst/>
                <a:gdLst>
                  <a:gd name="T0" fmla="*/ 567 w 567"/>
                  <a:gd name="T1" fmla="*/ 56 h 453"/>
                  <a:gd name="T2" fmla="*/ 397 w 567"/>
                  <a:gd name="T3" fmla="*/ 56 h 453"/>
                  <a:gd name="T4" fmla="*/ 397 w 567"/>
                  <a:gd name="T5" fmla="*/ 0 h 453"/>
                  <a:gd name="T6" fmla="*/ 170 w 567"/>
                  <a:gd name="T7" fmla="*/ 0 h 453"/>
                  <a:gd name="T8" fmla="*/ 170 w 567"/>
                  <a:gd name="T9" fmla="*/ 170 h 453"/>
                  <a:gd name="T10" fmla="*/ 113 w 567"/>
                  <a:gd name="T11" fmla="*/ 170 h 453"/>
                  <a:gd name="T12" fmla="*/ 113 w 567"/>
                  <a:gd name="T13" fmla="*/ 226 h 453"/>
                  <a:gd name="T14" fmla="*/ 0 w 567"/>
                  <a:gd name="T15" fmla="*/ 226 h 453"/>
                  <a:gd name="T16" fmla="*/ 0 w 567"/>
                  <a:gd name="T17" fmla="*/ 283 h 453"/>
                  <a:gd name="T18" fmla="*/ 57 w 567"/>
                  <a:gd name="T19" fmla="*/ 283 h 453"/>
                  <a:gd name="T20" fmla="*/ 57 w 567"/>
                  <a:gd name="T21" fmla="*/ 340 h 453"/>
                  <a:gd name="T22" fmla="*/ 113 w 567"/>
                  <a:gd name="T23" fmla="*/ 340 h 453"/>
                  <a:gd name="T24" fmla="*/ 113 w 567"/>
                  <a:gd name="T25" fmla="*/ 396 h 453"/>
                  <a:gd name="T26" fmla="*/ 227 w 567"/>
                  <a:gd name="T27" fmla="*/ 396 h 453"/>
                  <a:gd name="T28" fmla="*/ 227 w 567"/>
                  <a:gd name="T29" fmla="*/ 453 h 453"/>
                  <a:gd name="T30" fmla="*/ 340 w 567"/>
                  <a:gd name="T31" fmla="*/ 453 h 453"/>
                  <a:gd name="T32" fmla="*/ 340 w 567"/>
                  <a:gd name="T33" fmla="*/ 283 h 453"/>
                  <a:gd name="T34" fmla="*/ 397 w 567"/>
                  <a:gd name="T35" fmla="*/ 283 h 453"/>
                  <a:gd name="T36" fmla="*/ 397 w 567"/>
                  <a:gd name="T37" fmla="*/ 226 h 453"/>
                  <a:gd name="T38" fmla="*/ 510 w 567"/>
                  <a:gd name="T39" fmla="*/ 226 h 453"/>
                  <a:gd name="T40" fmla="*/ 510 w 567"/>
                  <a:gd name="T41" fmla="*/ 170 h 453"/>
                  <a:gd name="T42" fmla="*/ 567 w 567"/>
                  <a:gd name="T43" fmla="*/ 170 h 453"/>
                  <a:gd name="T44" fmla="*/ 567 w 567"/>
                  <a:gd name="T45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453">
                    <a:moveTo>
                      <a:pt x="567" y="56"/>
                    </a:moveTo>
                    <a:lnTo>
                      <a:pt x="397" y="56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6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283"/>
                    </a:lnTo>
                    <a:lnTo>
                      <a:pt x="397" y="283"/>
                    </a:lnTo>
                    <a:lnTo>
                      <a:pt x="397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0" name="Freeform 1246"/>
              <p:cNvSpPr>
                <a:spLocks/>
              </p:cNvSpPr>
              <p:nvPr/>
            </p:nvSpPr>
            <p:spPr bwMode="auto">
              <a:xfrm>
                <a:off x="2388" y="2060"/>
                <a:ext cx="340" cy="340"/>
              </a:xfrm>
              <a:custGeom>
                <a:avLst/>
                <a:gdLst>
                  <a:gd name="T0" fmla="*/ 283 w 340"/>
                  <a:gd name="T1" fmla="*/ 57 h 340"/>
                  <a:gd name="T2" fmla="*/ 283 w 340"/>
                  <a:gd name="T3" fmla="*/ 227 h 340"/>
                  <a:gd name="T4" fmla="*/ 340 w 340"/>
                  <a:gd name="T5" fmla="*/ 227 h 340"/>
                  <a:gd name="T6" fmla="*/ 340 w 340"/>
                  <a:gd name="T7" fmla="*/ 340 h 340"/>
                  <a:gd name="T8" fmla="*/ 170 w 340"/>
                  <a:gd name="T9" fmla="*/ 340 h 340"/>
                  <a:gd name="T10" fmla="*/ 170 w 340"/>
                  <a:gd name="T11" fmla="*/ 284 h 340"/>
                  <a:gd name="T12" fmla="*/ 0 w 340"/>
                  <a:gd name="T13" fmla="*/ 284 h 340"/>
                  <a:gd name="T14" fmla="*/ 0 w 340"/>
                  <a:gd name="T15" fmla="*/ 227 h 340"/>
                  <a:gd name="T16" fmla="*/ 56 w 340"/>
                  <a:gd name="T17" fmla="*/ 227 h 340"/>
                  <a:gd name="T18" fmla="*/ 56 w 340"/>
                  <a:gd name="T19" fmla="*/ 57 h 340"/>
                  <a:gd name="T20" fmla="*/ 113 w 340"/>
                  <a:gd name="T21" fmla="*/ 57 h 340"/>
                  <a:gd name="T22" fmla="*/ 113 w 340"/>
                  <a:gd name="T23" fmla="*/ 0 h 340"/>
                  <a:gd name="T24" fmla="*/ 226 w 340"/>
                  <a:gd name="T25" fmla="*/ 0 h 340"/>
                  <a:gd name="T26" fmla="*/ 226 w 340"/>
                  <a:gd name="T27" fmla="*/ 57 h 340"/>
                  <a:gd name="T28" fmla="*/ 283 w 340"/>
                  <a:gd name="T29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40">
                    <a:moveTo>
                      <a:pt x="283" y="57"/>
                    </a:move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283" y="5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1" name="Freeform 1247"/>
              <p:cNvSpPr>
                <a:spLocks/>
              </p:cNvSpPr>
              <p:nvPr/>
            </p:nvSpPr>
            <p:spPr bwMode="auto">
              <a:xfrm>
                <a:off x="2558" y="1720"/>
                <a:ext cx="227" cy="397"/>
              </a:xfrm>
              <a:custGeom>
                <a:avLst/>
                <a:gdLst>
                  <a:gd name="T0" fmla="*/ 227 w 227"/>
                  <a:gd name="T1" fmla="*/ 283 h 397"/>
                  <a:gd name="T2" fmla="*/ 227 w 227"/>
                  <a:gd name="T3" fmla="*/ 57 h 397"/>
                  <a:gd name="T4" fmla="*/ 113 w 227"/>
                  <a:gd name="T5" fmla="*/ 57 h 397"/>
                  <a:gd name="T6" fmla="*/ 113 w 227"/>
                  <a:gd name="T7" fmla="*/ 0 h 397"/>
                  <a:gd name="T8" fmla="*/ 0 w 227"/>
                  <a:gd name="T9" fmla="*/ 0 h 397"/>
                  <a:gd name="T10" fmla="*/ 0 w 227"/>
                  <a:gd name="T11" fmla="*/ 170 h 397"/>
                  <a:gd name="T12" fmla="*/ 56 w 227"/>
                  <a:gd name="T13" fmla="*/ 170 h 397"/>
                  <a:gd name="T14" fmla="*/ 56 w 227"/>
                  <a:gd name="T15" fmla="*/ 227 h 397"/>
                  <a:gd name="T16" fmla="*/ 0 w 227"/>
                  <a:gd name="T17" fmla="*/ 227 h 397"/>
                  <a:gd name="T18" fmla="*/ 0 w 227"/>
                  <a:gd name="T19" fmla="*/ 340 h 397"/>
                  <a:gd name="T20" fmla="*/ 56 w 227"/>
                  <a:gd name="T21" fmla="*/ 340 h 397"/>
                  <a:gd name="T22" fmla="*/ 56 w 227"/>
                  <a:gd name="T23" fmla="*/ 397 h 397"/>
                  <a:gd name="T24" fmla="*/ 170 w 227"/>
                  <a:gd name="T25" fmla="*/ 397 h 397"/>
                  <a:gd name="T26" fmla="*/ 170 w 227"/>
                  <a:gd name="T27" fmla="*/ 283 h 397"/>
                  <a:gd name="T28" fmla="*/ 227 w 227"/>
                  <a:gd name="T29" fmla="*/ 28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97">
                    <a:moveTo>
                      <a:pt x="227" y="283"/>
                    </a:move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227" y="28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2" name="Freeform 1248"/>
              <p:cNvSpPr>
                <a:spLocks/>
              </p:cNvSpPr>
              <p:nvPr/>
            </p:nvSpPr>
            <p:spPr bwMode="auto">
              <a:xfrm>
                <a:off x="2274" y="1323"/>
                <a:ext cx="737" cy="454"/>
              </a:xfrm>
              <a:custGeom>
                <a:avLst/>
                <a:gdLst>
                  <a:gd name="T0" fmla="*/ 737 w 737"/>
                  <a:gd name="T1" fmla="*/ 113 h 454"/>
                  <a:gd name="T2" fmla="*/ 737 w 737"/>
                  <a:gd name="T3" fmla="*/ 57 h 454"/>
                  <a:gd name="T4" fmla="*/ 624 w 737"/>
                  <a:gd name="T5" fmla="*/ 57 h 454"/>
                  <a:gd name="T6" fmla="*/ 624 w 737"/>
                  <a:gd name="T7" fmla="*/ 0 h 454"/>
                  <a:gd name="T8" fmla="*/ 454 w 737"/>
                  <a:gd name="T9" fmla="*/ 0 h 454"/>
                  <a:gd name="T10" fmla="*/ 454 w 737"/>
                  <a:gd name="T11" fmla="*/ 57 h 454"/>
                  <a:gd name="T12" fmla="*/ 397 w 737"/>
                  <a:gd name="T13" fmla="*/ 57 h 454"/>
                  <a:gd name="T14" fmla="*/ 397 w 737"/>
                  <a:gd name="T15" fmla="*/ 113 h 454"/>
                  <a:gd name="T16" fmla="*/ 284 w 737"/>
                  <a:gd name="T17" fmla="*/ 113 h 454"/>
                  <a:gd name="T18" fmla="*/ 284 w 737"/>
                  <a:gd name="T19" fmla="*/ 227 h 454"/>
                  <a:gd name="T20" fmla="*/ 227 w 737"/>
                  <a:gd name="T21" fmla="*/ 227 h 454"/>
                  <a:gd name="T22" fmla="*/ 227 w 737"/>
                  <a:gd name="T23" fmla="*/ 283 h 454"/>
                  <a:gd name="T24" fmla="*/ 0 w 737"/>
                  <a:gd name="T25" fmla="*/ 283 h 454"/>
                  <a:gd name="T26" fmla="*/ 0 w 737"/>
                  <a:gd name="T27" fmla="*/ 340 h 454"/>
                  <a:gd name="T28" fmla="*/ 57 w 737"/>
                  <a:gd name="T29" fmla="*/ 340 h 454"/>
                  <a:gd name="T30" fmla="*/ 57 w 737"/>
                  <a:gd name="T31" fmla="*/ 397 h 454"/>
                  <a:gd name="T32" fmla="*/ 114 w 737"/>
                  <a:gd name="T33" fmla="*/ 397 h 454"/>
                  <a:gd name="T34" fmla="*/ 114 w 737"/>
                  <a:gd name="T35" fmla="*/ 454 h 454"/>
                  <a:gd name="T36" fmla="*/ 227 w 737"/>
                  <a:gd name="T37" fmla="*/ 454 h 454"/>
                  <a:gd name="T38" fmla="*/ 227 w 737"/>
                  <a:gd name="T39" fmla="*/ 397 h 454"/>
                  <a:gd name="T40" fmla="*/ 397 w 737"/>
                  <a:gd name="T41" fmla="*/ 397 h 454"/>
                  <a:gd name="T42" fmla="*/ 397 w 737"/>
                  <a:gd name="T43" fmla="*/ 454 h 454"/>
                  <a:gd name="T44" fmla="*/ 511 w 737"/>
                  <a:gd name="T45" fmla="*/ 454 h 454"/>
                  <a:gd name="T46" fmla="*/ 511 w 737"/>
                  <a:gd name="T47" fmla="*/ 397 h 454"/>
                  <a:gd name="T48" fmla="*/ 454 w 737"/>
                  <a:gd name="T49" fmla="*/ 397 h 454"/>
                  <a:gd name="T50" fmla="*/ 454 w 737"/>
                  <a:gd name="T51" fmla="*/ 340 h 454"/>
                  <a:gd name="T52" fmla="*/ 397 w 737"/>
                  <a:gd name="T53" fmla="*/ 340 h 454"/>
                  <a:gd name="T54" fmla="*/ 397 w 737"/>
                  <a:gd name="T55" fmla="*/ 227 h 454"/>
                  <a:gd name="T56" fmla="*/ 454 w 737"/>
                  <a:gd name="T57" fmla="*/ 227 h 454"/>
                  <a:gd name="T58" fmla="*/ 454 w 737"/>
                  <a:gd name="T59" fmla="*/ 170 h 454"/>
                  <a:gd name="T60" fmla="*/ 511 w 737"/>
                  <a:gd name="T61" fmla="*/ 170 h 454"/>
                  <a:gd name="T62" fmla="*/ 511 w 737"/>
                  <a:gd name="T63" fmla="*/ 113 h 454"/>
                  <a:gd name="T64" fmla="*/ 567 w 737"/>
                  <a:gd name="T65" fmla="*/ 113 h 454"/>
                  <a:gd name="T66" fmla="*/ 624 w 737"/>
                  <a:gd name="T67" fmla="*/ 113 h 454"/>
                  <a:gd name="T68" fmla="*/ 737 w 737"/>
                  <a:gd name="T69" fmla="*/ 11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7" h="454">
                    <a:moveTo>
                      <a:pt x="737" y="113"/>
                    </a:move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284" y="113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511" y="454"/>
                    </a:lnTo>
                    <a:lnTo>
                      <a:pt x="511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624" y="113"/>
                    </a:lnTo>
                    <a:lnTo>
                      <a:pt x="737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3" name="Freeform 1249"/>
              <p:cNvSpPr>
                <a:spLocks/>
              </p:cNvSpPr>
              <p:nvPr/>
            </p:nvSpPr>
            <p:spPr bwMode="auto">
              <a:xfrm>
                <a:off x="2218" y="1720"/>
                <a:ext cx="396" cy="340"/>
              </a:xfrm>
              <a:custGeom>
                <a:avLst/>
                <a:gdLst>
                  <a:gd name="T0" fmla="*/ 283 w 396"/>
                  <a:gd name="T1" fmla="*/ 0 h 340"/>
                  <a:gd name="T2" fmla="*/ 340 w 396"/>
                  <a:gd name="T3" fmla="*/ 0 h 340"/>
                  <a:gd name="T4" fmla="*/ 340 w 396"/>
                  <a:gd name="T5" fmla="*/ 170 h 340"/>
                  <a:gd name="T6" fmla="*/ 396 w 396"/>
                  <a:gd name="T7" fmla="*/ 170 h 340"/>
                  <a:gd name="T8" fmla="*/ 396 w 396"/>
                  <a:gd name="T9" fmla="*/ 227 h 340"/>
                  <a:gd name="T10" fmla="*/ 340 w 396"/>
                  <a:gd name="T11" fmla="*/ 227 h 340"/>
                  <a:gd name="T12" fmla="*/ 340 w 396"/>
                  <a:gd name="T13" fmla="*/ 340 h 340"/>
                  <a:gd name="T14" fmla="*/ 226 w 396"/>
                  <a:gd name="T15" fmla="*/ 340 h 340"/>
                  <a:gd name="T16" fmla="*/ 226 w 396"/>
                  <a:gd name="T17" fmla="*/ 283 h 340"/>
                  <a:gd name="T18" fmla="*/ 0 w 396"/>
                  <a:gd name="T19" fmla="*/ 283 h 340"/>
                  <a:gd name="T20" fmla="*/ 0 w 396"/>
                  <a:gd name="T21" fmla="*/ 227 h 340"/>
                  <a:gd name="T22" fmla="*/ 56 w 396"/>
                  <a:gd name="T23" fmla="*/ 227 h 340"/>
                  <a:gd name="T24" fmla="*/ 56 w 396"/>
                  <a:gd name="T25" fmla="*/ 113 h 340"/>
                  <a:gd name="T26" fmla="*/ 170 w 396"/>
                  <a:gd name="T27" fmla="*/ 113 h 340"/>
                  <a:gd name="T28" fmla="*/ 170 w 396"/>
                  <a:gd name="T29" fmla="*/ 57 h 340"/>
                  <a:gd name="T30" fmla="*/ 283 w 396"/>
                  <a:gd name="T31" fmla="*/ 57 h 340"/>
                  <a:gd name="T32" fmla="*/ 283 w 396"/>
                  <a:gd name="T3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6" h="340">
                    <a:moveTo>
                      <a:pt x="283" y="0"/>
                    </a:moveTo>
                    <a:lnTo>
                      <a:pt x="340" y="0"/>
                    </a:lnTo>
                    <a:lnTo>
                      <a:pt x="340" y="170"/>
                    </a:lnTo>
                    <a:lnTo>
                      <a:pt x="396" y="170"/>
                    </a:lnTo>
                    <a:lnTo>
                      <a:pt x="396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4" name="Freeform 1250"/>
              <p:cNvSpPr>
                <a:spLocks/>
              </p:cNvSpPr>
              <p:nvPr/>
            </p:nvSpPr>
            <p:spPr bwMode="auto">
              <a:xfrm>
                <a:off x="2161" y="1720"/>
                <a:ext cx="227" cy="170"/>
              </a:xfrm>
              <a:custGeom>
                <a:avLst/>
                <a:gdLst>
                  <a:gd name="T0" fmla="*/ 227 w 227"/>
                  <a:gd name="T1" fmla="*/ 0 h 170"/>
                  <a:gd name="T2" fmla="*/ 113 w 227"/>
                  <a:gd name="T3" fmla="*/ 0 h 170"/>
                  <a:gd name="T4" fmla="*/ 113 w 227"/>
                  <a:gd name="T5" fmla="*/ 57 h 170"/>
                  <a:gd name="T6" fmla="*/ 0 w 227"/>
                  <a:gd name="T7" fmla="*/ 57 h 170"/>
                  <a:gd name="T8" fmla="*/ 0 w 227"/>
                  <a:gd name="T9" fmla="*/ 170 h 170"/>
                  <a:gd name="T10" fmla="*/ 113 w 227"/>
                  <a:gd name="T11" fmla="*/ 170 h 170"/>
                  <a:gd name="T12" fmla="*/ 113 w 227"/>
                  <a:gd name="T13" fmla="*/ 113 h 170"/>
                  <a:gd name="T14" fmla="*/ 227 w 227"/>
                  <a:gd name="T15" fmla="*/ 113 h 170"/>
                  <a:gd name="T16" fmla="*/ 227 w 227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5" name="Freeform 1251"/>
              <p:cNvSpPr>
                <a:spLocks/>
              </p:cNvSpPr>
              <p:nvPr/>
            </p:nvSpPr>
            <p:spPr bwMode="auto">
              <a:xfrm>
                <a:off x="2047" y="1833"/>
                <a:ext cx="227" cy="227"/>
              </a:xfrm>
              <a:custGeom>
                <a:avLst/>
                <a:gdLst>
                  <a:gd name="T0" fmla="*/ 114 w 227"/>
                  <a:gd name="T1" fmla="*/ 0 h 227"/>
                  <a:gd name="T2" fmla="*/ 0 w 227"/>
                  <a:gd name="T3" fmla="*/ 0 h 227"/>
                  <a:gd name="T4" fmla="*/ 0 w 227"/>
                  <a:gd name="T5" fmla="*/ 227 h 227"/>
                  <a:gd name="T6" fmla="*/ 114 w 227"/>
                  <a:gd name="T7" fmla="*/ 227 h 227"/>
                  <a:gd name="T8" fmla="*/ 114 w 227"/>
                  <a:gd name="T9" fmla="*/ 170 h 227"/>
                  <a:gd name="T10" fmla="*/ 171 w 227"/>
                  <a:gd name="T11" fmla="*/ 170 h 227"/>
                  <a:gd name="T12" fmla="*/ 171 w 227"/>
                  <a:gd name="T13" fmla="*/ 114 h 227"/>
                  <a:gd name="T14" fmla="*/ 227 w 227"/>
                  <a:gd name="T15" fmla="*/ 114 h 227"/>
                  <a:gd name="T16" fmla="*/ 227 w 227"/>
                  <a:gd name="T17" fmla="*/ 57 h 227"/>
                  <a:gd name="T18" fmla="*/ 114 w 227"/>
                  <a:gd name="T19" fmla="*/ 57 h 227"/>
                  <a:gd name="T20" fmla="*/ 114 w 227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227">
                    <a:moveTo>
                      <a:pt x="114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6" name="Freeform 1252"/>
              <p:cNvSpPr>
                <a:spLocks/>
              </p:cNvSpPr>
              <p:nvPr/>
            </p:nvSpPr>
            <p:spPr bwMode="auto">
              <a:xfrm>
                <a:off x="2161" y="2003"/>
                <a:ext cx="340" cy="114"/>
              </a:xfrm>
              <a:custGeom>
                <a:avLst/>
                <a:gdLst>
                  <a:gd name="T0" fmla="*/ 340 w 340"/>
                  <a:gd name="T1" fmla="*/ 114 h 114"/>
                  <a:gd name="T2" fmla="*/ 0 w 340"/>
                  <a:gd name="T3" fmla="*/ 114 h 114"/>
                  <a:gd name="T4" fmla="*/ 0 w 340"/>
                  <a:gd name="T5" fmla="*/ 0 h 114"/>
                  <a:gd name="T6" fmla="*/ 283 w 340"/>
                  <a:gd name="T7" fmla="*/ 0 h 114"/>
                  <a:gd name="T8" fmla="*/ 283 w 340"/>
                  <a:gd name="T9" fmla="*/ 57 h 114"/>
                  <a:gd name="T10" fmla="*/ 340 w 340"/>
                  <a:gd name="T11" fmla="*/ 57 h 114"/>
                  <a:gd name="T12" fmla="*/ 340 w 340"/>
                  <a:gd name="T13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114">
                    <a:moveTo>
                      <a:pt x="340" y="114"/>
                    </a:moveTo>
                    <a:lnTo>
                      <a:pt x="0" y="114"/>
                    </a:lnTo>
                    <a:lnTo>
                      <a:pt x="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1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7" name="Freeform 1253"/>
              <p:cNvSpPr>
                <a:spLocks/>
              </p:cNvSpPr>
              <p:nvPr/>
            </p:nvSpPr>
            <p:spPr bwMode="auto">
              <a:xfrm>
                <a:off x="2161" y="2117"/>
                <a:ext cx="283" cy="227"/>
              </a:xfrm>
              <a:custGeom>
                <a:avLst/>
                <a:gdLst>
                  <a:gd name="T0" fmla="*/ 0 w 283"/>
                  <a:gd name="T1" fmla="*/ 0 h 227"/>
                  <a:gd name="T2" fmla="*/ 0 w 283"/>
                  <a:gd name="T3" fmla="*/ 227 h 227"/>
                  <a:gd name="T4" fmla="*/ 57 w 283"/>
                  <a:gd name="T5" fmla="*/ 227 h 227"/>
                  <a:gd name="T6" fmla="*/ 57 w 283"/>
                  <a:gd name="T7" fmla="*/ 170 h 227"/>
                  <a:gd name="T8" fmla="*/ 170 w 283"/>
                  <a:gd name="T9" fmla="*/ 170 h 227"/>
                  <a:gd name="T10" fmla="*/ 170 w 283"/>
                  <a:gd name="T11" fmla="*/ 227 h 227"/>
                  <a:gd name="T12" fmla="*/ 227 w 283"/>
                  <a:gd name="T13" fmla="*/ 227 h 227"/>
                  <a:gd name="T14" fmla="*/ 227 w 283"/>
                  <a:gd name="T15" fmla="*/ 170 h 227"/>
                  <a:gd name="T16" fmla="*/ 283 w 283"/>
                  <a:gd name="T17" fmla="*/ 170 h 227"/>
                  <a:gd name="T18" fmla="*/ 283 w 283"/>
                  <a:gd name="T19" fmla="*/ 0 h 227"/>
                  <a:gd name="T20" fmla="*/ 0 w 283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0" y="0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8" name="Freeform 1254"/>
              <p:cNvSpPr>
                <a:spLocks/>
              </p:cNvSpPr>
              <p:nvPr/>
            </p:nvSpPr>
            <p:spPr bwMode="auto">
              <a:xfrm>
                <a:off x="1991" y="2060"/>
                <a:ext cx="170" cy="227"/>
              </a:xfrm>
              <a:custGeom>
                <a:avLst/>
                <a:gdLst>
                  <a:gd name="T0" fmla="*/ 56 w 170"/>
                  <a:gd name="T1" fmla="*/ 0 h 227"/>
                  <a:gd name="T2" fmla="*/ 56 w 170"/>
                  <a:gd name="T3" fmla="*/ 57 h 227"/>
                  <a:gd name="T4" fmla="*/ 0 w 170"/>
                  <a:gd name="T5" fmla="*/ 57 h 227"/>
                  <a:gd name="T6" fmla="*/ 0 w 170"/>
                  <a:gd name="T7" fmla="*/ 170 h 227"/>
                  <a:gd name="T8" fmla="*/ 0 w 170"/>
                  <a:gd name="T9" fmla="*/ 227 h 227"/>
                  <a:gd name="T10" fmla="*/ 113 w 170"/>
                  <a:gd name="T11" fmla="*/ 227 h 227"/>
                  <a:gd name="T12" fmla="*/ 113 w 170"/>
                  <a:gd name="T13" fmla="*/ 170 h 227"/>
                  <a:gd name="T14" fmla="*/ 170 w 170"/>
                  <a:gd name="T15" fmla="*/ 170 h 227"/>
                  <a:gd name="T16" fmla="*/ 170 w 170"/>
                  <a:gd name="T17" fmla="*/ 0 h 227"/>
                  <a:gd name="T18" fmla="*/ 56 w 170"/>
                  <a:gd name="T1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227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9" name="Freeform 1255"/>
              <p:cNvSpPr>
                <a:spLocks/>
              </p:cNvSpPr>
              <p:nvPr/>
            </p:nvSpPr>
            <p:spPr bwMode="auto">
              <a:xfrm>
                <a:off x="2104" y="2230"/>
                <a:ext cx="227" cy="340"/>
              </a:xfrm>
              <a:custGeom>
                <a:avLst/>
                <a:gdLst>
                  <a:gd name="T0" fmla="*/ 0 w 227"/>
                  <a:gd name="T1" fmla="*/ 0 h 340"/>
                  <a:gd name="T2" fmla="*/ 0 w 227"/>
                  <a:gd name="T3" fmla="*/ 340 h 340"/>
                  <a:gd name="T4" fmla="*/ 170 w 227"/>
                  <a:gd name="T5" fmla="*/ 340 h 340"/>
                  <a:gd name="T6" fmla="*/ 170 w 227"/>
                  <a:gd name="T7" fmla="*/ 284 h 340"/>
                  <a:gd name="T8" fmla="*/ 227 w 227"/>
                  <a:gd name="T9" fmla="*/ 284 h 340"/>
                  <a:gd name="T10" fmla="*/ 227 w 227"/>
                  <a:gd name="T11" fmla="*/ 57 h 340"/>
                  <a:gd name="T12" fmla="*/ 114 w 227"/>
                  <a:gd name="T13" fmla="*/ 57 h 340"/>
                  <a:gd name="T14" fmla="*/ 114 w 227"/>
                  <a:gd name="T15" fmla="*/ 114 h 340"/>
                  <a:gd name="T16" fmla="*/ 57 w 227"/>
                  <a:gd name="T17" fmla="*/ 114 h 340"/>
                  <a:gd name="T18" fmla="*/ 57 w 227"/>
                  <a:gd name="T19" fmla="*/ 0 h 340"/>
                  <a:gd name="T20" fmla="*/ 0 w 227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40" name="Freeform 1256"/>
              <p:cNvSpPr>
                <a:spLocks/>
              </p:cNvSpPr>
              <p:nvPr/>
            </p:nvSpPr>
            <p:spPr bwMode="auto">
              <a:xfrm>
                <a:off x="2047" y="1436"/>
                <a:ext cx="284" cy="397"/>
              </a:xfrm>
              <a:custGeom>
                <a:avLst/>
                <a:gdLst>
                  <a:gd name="T0" fmla="*/ 57 w 284"/>
                  <a:gd name="T1" fmla="*/ 397 h 397"/>
                  <a:gd name="T2" fmla="*/ 57 w 284"/>
                  <a:gd name="T3" fmla="*/ 170 h 397"/>
                  <a:gd name="T4" fmla="*/ 0 w 284"/>
                  <a:gd name="T5" fmla="*/ 170 h 397"/>
                  <a:gd name="T6" fmla="*/ 0 w 284"/>
                  <a:gd name="T7" fmla="*/ 114 h 397"/>
                  <a:gd name="T8" fmla="*/ 57 w 284"/>
                  <a:gd name="T9" fmla="*/ 114 h 397"/>
                  <a:gd name="T10" fmla="*/ 57 w 284"/>
                  <a:gd name="T11" fmla="*/ 0 h 397"/>
                  <a:gd name="T12" fmla="*/ 227 w 284"/>
                  <a:gd name="T13" fmla="*/ 0 h 397"/>
                  <a:gd name="T14" fmla="*/ 227 w 284"/>
                  <a:gd name="T15" fmla="*/ 57 h 397"/>
                  <a:gd name="T16" fmla="*/ 171 w 284"/>
                  <a:gd name="T17" fmla="*/ 57 h 397"/>
                  <a:gd name="T18" fmla="*/ 171 w 284"/>
                  <a:gd name="T19" fmla="*/ 114 h 397"/>
                  <a:gd name="T20" fmla="*/ 227 w 284"/>
                  <a:gd name="T21" fmla="*/ 114 h 397"/>
                  <a:gd name="T22" fmla="*/ 227 w 284"/>
                  <a:gd name="T23" fmla="*/ 227 h 397"/>
                  <a:gd name="T24" fmla="*/ 284 w 284"/>
                  <a:gd name="T25" fmla="*/ 227 h 397"/>
                  <a:gd name="T26" fmla="*/ 284 w 284"/>
                  <a:gd name="T27" fmla="*/ 284 h 397"/>
                  <a:gd name="T28" fmla="*/ 227 w 284"/>
                  <a:gd name="T29" fmla="*/ 284 h 397"/>
                  <a:gd name="T30" fmla="*/ 227 w 284"/>
                  <a:gd name="T31" fmla="*/ 341 h 397"/>
                  <a:gd name="T32" fmla="*/ 114 w 284"/>
                  <a:gd name="T33" fmla="*/ 341 h 397"/>
                  <a:gd name="T34" fmla="*/ 114 w 284"/>
                  <a:gd name="T35" fmla="*/ 397 h 397"/>
                  <a:gd name="T36" fmla="*/ 57 w 284"/>
                  <a:gd name="T3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4" h="397">
                    <a:moveTo>
                      <a:pt x="57" y="397"/>
                    </a:move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41" name="Freeform 1257"/>
              <p:cNvSpPr>
                <a:spLocks/>
              </p:cNvSpPr>
              <p:nvPr/>
            </p:nvSpPr>
            <p:spPr bwMode="auto">
              <a:xfrm>
                <a:off x="1821" y="1493"/>
                <a:ext cx="283" cy="340"/>
              </a:xfrm>
              <a:custGeom>
                <a:avLst/>
                <a:gdLst>
                  <a:gd name="T0" fmla="*/ 283 w 283"/>
                  <a:gd name="T1" fmla="*/ 0 h 340"/>
                  <a:gd name="T2" fmla="*/ 0 w 283"/>
                  <a:gd name="T3" fmla="*/ 0 h 340"/>
                  <a:gd name="T4" fmla="*/ 0 w 283"/>
                  <a:gd name="T5" fmla="*/ 57 h 340"/>
                  <a:gd name="T6" fmla="*/ 56 w 283"/>
                  <a:gd name="T7" fmla="*/ 57 h 340"/>
                  <a:gd name="T8" fmla="*/ 56 w 283"/>
                  <a:gd name="T9" fmla="*/ 170 h 340"/>
                  <a:gd name="T10" fmla="*/ 113 w 283"/>
                  <a:gd name="T11" fmla="*/ 170 h 340"/>
                  <a:gd name="T12" fmla="*/ 113 w 283"/>
                  <a:gd name="T13" fmla="*/ 340 h 340"/>
                  <a:gd name="T14" fmla="*/ 283 w 283"/>
                  <a:gd name="T15" fmla="*/ 340 h 340"/>
                  <a:gd name="T16" fmla="*/ 283 w 283"/>
                  <a:gd name="T17" fmla="*/ 113 h 340"/>
                  <a:gd name="T18" fmla="*/ 226 w 283"/>
                  <a:gd name="T19" fmla="*/ 113 h 340"/>
                  <a:gd name="T20" fmla="*/ 226 w 283"/>
                  <a:gd name="T21" fmla="*/ 57 h 340"/>
                  <a:gd name="T22" fmla="*/ 283 w 283"/>
                  <a:gd name="T23" fmla="*/ 57 h 340"/>
                  <a:gd name="T24" fmla="*/ 283 w 283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340">
                    <a:moveTo>
                      <a:pt x="283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340"/>
                    </a:lnTo>
                    <a:lnTo>
                      <a:pt x="283" y="340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57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42" name="Freeform 1258"/>
              <p:cNvSpPr>
                <a:spLocks/>
              </p:cNvSpPr>
              <p:nvPr/>
            </p:nvSpPr>
            <p:spPr bwMode="auto">
              <a:xfrm>
                <a:off x="1707" y="1777"/>
                <a:ext cx="340" cy="283"/>
              </a:xfrm>
              <a:custGeom>
                <a:avLst/>
                <a:gdLst>
                  <a:gd name="T0" fmla="*/ 57 w 340"/>
                  <a:gd name="T1" fmla="*/ 56 h 283"/>
                  <a:gd name="T2" fmla="*/ 57 w 340"/>
                  <a:gd name="T3" fmla="*/ 113 h 283"/>
                  <a:gd name="T4" fmla="*/ 0 w 340"/>
                  <a:gd name="T5" fmla="*/ 113 h 283"/>
                  <a:gd name="T6" fmla="*/ 0 w 340"/>
                  <a:gd name="T7" fmla="*/ 283 h 283"/>
                  <a:gd name="T8" fmla="*/ 170 w 340"/>
                  <a:gd name="T9" fmla="*/ 283 h 283"/>
                  <a:gd name="T10" fmla="*/ 170 w 340"/>
                  <a:gd name="T11" fmla="*/ 226 h 283"/>
                  <a:gd name="T12" fmla="*/ 284 w 340"/>
                  <a:gd name="T13" fmla="*/ 226 h 283"/>
                  <a:gd name="T14" fmla="*/ 284 w 340"/>
                  <a:gd name="T15" fmla="*/ 170 h 283"/>
                  <a:gd name="T16" fmla="*/ 340 w 340"/>
                  <a:gd name="T17" fmla="*/ 170 h 283"/>
                  <a:gd name="T18" fmla="*/ 340 w 340"/>
                  <a:gd name="T19" fmla="*/ 56 h 283"/>
                  <a:gd name="T20" fmla="*/ 227 w 340"/>
                  <a:gd name="T21" fmla="*/ 56 h 283"/>
                  <a:gd name="T22" fmla="*/ 227 w 340"/>
                  <a:gd name="T23" fmla="*/ 0 h 283"/>
                  <a:gd name="T24" fmla="*/ 114 w 340"/>
                  <a:gd name="T25" fmla="*/ 0 h 283"/>
                  <a:gd name="T26" fmla="*/ 114 w 340"/>
                  <a:gd name="T27" fmla="*/ 56 h 283"/>
                  <a:gd name="T28" fmla="*/ 57 w 340"/>
                  <a:gd name="T29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283">
                    <a:moveTo>
                      <a:pt x="57" y="56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57" y="56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44" name="Freeform 1260"/>
              <p:cNvSpPr>
                <a:spLocks/>
              </p:cNvSpPr>
              <p:nvPr/>
            </p:nvSpPr>
            <p:spPr bwMode="auto">
              <a:xfrm>
                <a:off x="1480" y="2230"/>
                <a:ext cx="681" cy="510"/>
              </a:xfrm>
              <a:custGeom>
                <a:avLst/>
                <a:gdLst>
                  <a:gd name="T0" fmla="*/ 511 w 681"/>
                  <a:gd name="T1" fmla="*/ 454 h 510"/>
                  <a:gd name="T2" fmla="*/ 454 w 681"/>
                  <a:gd name="T3" fmla="*/ 454 h 510"/>
                  <a:gd name="T4" fmla="*/ 454 w 681"/>
                  <a:gd name="T5" fmla="*/ 340 h 510"/>
                  <a:gd name="T6" fmla="*/ 567 w 681"/>
                  <a:gd name="T7" fmla="*/ 340 h 510"/>
                  <a:gd name="T8" fmla="*/ 567 w 681"/>
                  <a:gd name="T9" fmla="*/ 170 h 510"/>
                  <a:gd name="T10" fmla="*/ 511 w 681"/>
                  <a:gd name="T11" fmla="*/ 170 h 510"/>
                  <a:gd name="T12" fmla="*/ 511 w 681"/>
                  <a:gd name="T13" fmla="*/ 227 h 510"/>
                  <a:gd name="T14" fmla="*/ 397 w 681"/>
                  <a:gd name="T15" fmla="*/ 227 h 510"/>
                  <a:gd name="T16" fmla="*/ 397 w 681"/>
                  <a:gd name="T17" fmla="*/ 397 h 510"/>
                  <a:gd name="T18" fmla="*/ 341 w 681"/>
                  <a:gd name="T19" fmla="*/ 397 h 510"/>
                  <a:gd name="T20" fmla="*/ 341 w 681"/>
                  <a:gd name="T21" fmla="*/ 510 h 510"/>
                  <a:gd name="T22" fmla="*/ 284 w 681"/>
                  <a:gd name="T23" fmla="*/ 510 h 510"/>
                  <a:gd name="T24" fmla="*/ 284 w 681"/>
                  <a:gd name="T25" fmla="*/ 340 h 510"/>
                  <a:gd name="T26" fmla="*/ 341 w 681"/>
                  <a:gd name="T27" fmla="*/ 340 h 510"/>
                  <a:gd name="T28" fmla="*/ 341 w 681"/>
                  <a:gd name="T29" fmla="*/ 284 h 510"/>
                  <a:gd name="T30" fmla="*/ 171 w 681"/>
                  <a:gd name="T31" fmla="*/ 284 h 510"/>
                  <a:gd name="T32" fmla="*/ 171 w 681"/>
                  <a:gd name="T33" fmla="*/ 227 h 510"/>
                  <a:gd name="T34" fmla="*/ 114 w 681"/>
                  <a:gd name="T35" fmla="*/ 227 h 510"/>
                  <a:gd name="T36" fmla="*/ 114 w 681"/>
                  <a:gd name="T37" fmla="*/ 170 h 510"/>
                  <a:gd name="T38" fmla="*/ 0 w 681"/>
                  <a:gd name="T39" fmla="*/ 170 h 510"/>
                  <a:gd name="T40" fmla="*/ 0 w 681"/>
                  <a:gd name="T41" fmla="*/ 0 h 510"/>
                  <a:gd name="T42" fmla="*/ 227 w 681"/>
                  <a:gd name="T43" fmla="*/ 0 h 510"/>
                  <a:gd name="T44" fmla="*/ 227 w 681"/>
                  <a:gd name="T45" fmla="*/ 57 h 510"/>
                  <a:gd name="T46" fmla="*/ 284 w 681"/>
                  <a:gd name="T47" fmla="*/ 57 h 510"/>
                  <a:gd name="T48" fmla="*/ 284 w 681"/>
                  <a:gd name="T49" fmla="*/ 0 h 510"/>
                  <a:gd name="T50" fmla="*/ 511 w 681"/>
                  <a:gd name="T51" fmla="*/ 0 h 510"/>
                  <a:gd name="T52" fmla="*/ 511 w 681"/>
                  <a:gd name="T53" fmla="*/ 57 h 510"/>
                  <a:gd name="T54" fmla="*/ 624 w 681"/>
                  <a:gd name="T55" fmla="*/ 57 h 510"/>
                  <a:gd name="T56" fmla="*/ 624 w 681"/>
                  <a:gd name="T57" fmla="*/ 340 h 510"/>
                  <a:gd name="T58" fmla="*/ 681 w 681"/>
                  <a:gd name="T59" fmla="*/ 340 h 510"/>
                  <a:gd name="T60" fmla="*/ 681 w 681"/>
                  <a:gd name="T61" fmla="*/ 397 h 510"/>
                  <a:gd name="T62" fmla="*/ 511 w 681"/>
                  <a:gd name="T63" fmla="*/ 397 h 510"/>
                  <a:gd name="T64" fmla="*/ 511 w 681"/>
                  <a:gd name="T65" fmla="*/ 45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1" h="510">
                    <a:moveTo>
                      <a:pt x="511" y="454"/>
                    </a:moveTo>
                    <a:lnTo>
                      <a:pt x="454" y="454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397" y="227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510"/>
                    </a:lnTo>
                    <a:lnTo>
                      <a:pt x="284" y="510"/>
                    </a:lnTo>
                    <a:lnTo>
                      <a:pt x="284" y="340"/>
                    </a:lnTo>
                    <a:lnTo>
                      <a:pt x="341" y="340"/>
                    </a:lnTo>
                    <a:lnTo>
                      <a:pt x="341" y="284"/>
                    </a:lnTo>
                    <a:lnTo>
                      <a:pt x="171" y="284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624" y="57"/>
                    </a:lnTo>
                    <a:lnTo>
                      <a:pt x="624" y="340"/>
                    </a:lnTo>
                    <a:lnTo>
                      <a:pt x="681" y="340"/>
                    </a:lnTo>
                    <a:lnTo>
                      <a:pt x="681" y="397"/>
                    </a:lnTo>
                    <a:lnTo>
                      <a:pt x="511" y="397"/>
                    </a:lnTo>
                    <a:lnTo>
                      <a:pt x="511" y="454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45" name="Freeform 1261"/>
              <p:cNvSpPr>
                <a:spLocks/>
              </p:cNvSpPr>
              <p:nvPr/>
            </p:nvSpPr>
            <p:spPr bwMode="auto">
              <a:xfrm>
                <a:off x="1537" y="1947"/>
                <a:ext cx="510" cy="340"/>
              </a:xfrm>
              <a:custGeom>
                <a:avLst/>
                <a:gdLst>
                  <a:gd name="T0" fmla="*/ 0 w 510"/>
                  <a:gd name="T1" fmla="*/ 113 h 340"/>
                  <a:gd name="T2" fmla="*/ 0 w 510"/>
                  <a:gd name="T3" fmla="*/ 283 h 340"/>
                  <a:gd name="T4" fmla="*/ 170 w 510"/>
                  <a:gd name="T5" fmla="*/ 283 h 340"/>
                  <a:gd name="T6" fmla="*/ 170 w 510"/>
                  <a:gd name="T7" fmla="*/ 340 h 340"/>
                  <a:gd name="T8" fmla="*/ 227 w 510"/>
                  <a:gd name="T9" fmla="*/ 340 h 340"/>
                  <a:gd name="T10" fmla="*/ 227 w 510"/>
                  <a:gd name="T11" fmla="*/ 283 h 340"/>
                  <a:gd name="T12" fmla="*/ 454 w 510"/>
                  <a:gd name="T13" fmla="*/ 283 h 340"/>
                  <a:gd name="T14" fmla="*/ 454 w 510"/>
                  <a:gd name="T15" fmla="*/ 170 h 340"/>
                  <a:gd name="T16" fmla="*/ 510 w 510"/>
                  <a:gd name="T17" fmla="*/ 170 h 340"/>
                  <a:gd name="T18" fmla="*/ 510 w 510"/>
                  <a:gd name="T19" fmla="*/ 0 h 340"/>
                  <a:gd name="T20" fmla="*/ 454 w 510"/>
                  <a:gd name="T21" fmla="*/ 0 h 340"/>
                  <a:gd name="T22" fmla="*/ 454 w 510"/>
                  <a:gd name="T23" fmla="*/ 56 h 340"/>
                  <a:gd name="T24" fmla="*/ 340 w 510"/>
                  <a:gd name="T25" fmla="*/ 56 h 340"/>
                  <a:gd name="T26" fmla="*/ 340 w 510"/>
                  <a:gd name="T27" fmla="*/ 113 h 340"/>
                  <a:gd name="T28" fmla="*/ 170 w 510"/>
                  <a:gd name="T29" fmla="*/ 113 h 340"/>
                  <a:gd name="T30" fmla="*/ 170 w 510"/>
                  <a:gd name="T31" fmla="*/ 56 h 340"/>
                  <a:gd name="T32" fmla="*/ 114 w 510"/>
                  <a:gd name="T33" fmla="*/ 56 h 340"/>
                  <a:gd name="T34" fmla="*/ 114 w 510"/>
                  <a:gd name="T35" fmla="*/ 0 h 340"/>
                  <a:gd name="T36" fmla="*/ 0 w 510"/>
                  <a:gd name="T37" fmla="*/ 0 h 340"/>
                  <a:gd name="T38" fmla="*/ 0 w 510"/>
                  <a:gd name="T39" fmla="*/ 56 h 340"/>
                  <a:gd name="T40" fmla="*/ 57 w 510"/>
                  <a:gd name="T41" fmla="*/ 56 h 340"/>
                  <a:gd name="T42" fmla="*/ 57 w 510"/>
                  <a:gd name="T43" fmla="*/ 113 h 340"/>
                  <a:gd name="T44" fmla="*/ 0 w 510"/>
                  <a:gd name="T45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340">
                    <a:moveTo>
                      <a:pt x="0" y="113"/>
                    </a:move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1288143" y="214313"/>
              <a:ext cx="7265081" cy="6429375"/>
              <a:chOff x="1270000" y="300038"/>
              <a:chExt cx="10171113" cy="9001125"/>
            </a:xfrm>
          </p:grpSpPr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5140325" y="5791200"/>
                <a:ext cx="900113" cy="989013"/>
              </a:xfrm>
              <a:custGeom>
                <a:avLst/>
                <a:gdLst>
                  <a:gd name="T0" fmla="*/ 340 w 567"/>
                  <a:gd name="T1" fmla="*/ 623 h 623"/>
                  <a:gd name="T2" fmla="*/ 227 w 567"/>
                  <a:gd name="T3" fmla="*/ 623 h 623"/>
                  <a:gd name="T4" fmla="*/ 227 w 567"/>
                  <a:gd name="T5" fmla="*/ 567 h 623"/>
                  <a:gd name="T6" fmla="*/ 170 w 567"/>
                  <a:gd name="T7" fmla="*/ 567 h 623"/>
                  <a:gd name="T8" fmla="*/ 170 w 567"/>
                  <a:gd name="T9" fmla="*/ 510 h 623"/>
                  <a:gd name="T10" fmla="*/ 114 w 567"/>
                  <a:gd name="T11" fmla="*/ 510 h 623"/>
                  <a:gd name="T12" fmla="*/ 114 w 567"/>
                  <a:gd name="T13" fmla="*/ 453 h 623"/>
                  <a:gd name="T14" fmla="*/ 0 w 567"/>
                  <a:gd name="T15" fmla="*/ 453 h 623"/>
                  <a:gd name="T16" fmla="*/ 0 w 567"/>
                  <a:gd name="T17" fmla="*/ 397 h 623"/>
                  <a:gd name="T18" fmla="*/ 57 w 567"/>
                  <a:gd name="T19" fmla="*/ 397 h 623"/>
                  <a:gd name="T20" fmla="*/ 57 w 567"/>
                  <a:gd name="T21" fmla="*/ 340 h 623"/>
                  <a:gd name="T22" fmla="*/ 0 w 567"/>
                  <a:gd name="T23" fmla="*/ 340 h 623"/>
                  <a:gd name="T24" fmla="*/ 0 w 567"/>
                  <a:gd name="T25" fmla="*/ 283 h 623"/>
                  <a:gd name="T26" fmla="*/ 170 w 567"/>
                  <a:gd name="T27" fmla="*/ 283 h 623"/>
                  <a:gd name="T28" fmla="*/ 170 w 567"/>
                  <a:gd name="T29" fmla="*/ 113 h 623"/>
                  <a:gd name="T30" fmla="*/ 284 w 567"/>
                  <a:gd name="T31" fmla="*/ 113 h 623"/>
                  <a:gd name="T32" fmla="*/ 284 w 567"/>
                  <a:gd name="T33" fmla="*/ 0 h 623"/>
                  <a:gd name="T34" fmla="*/ 454 w 567"/>
                  <a:gd name="T35" fmla="*/ 0 h 623"/>
                  <a:gd name="T36" fmla="*/ 454 w 567"/>
                  <a:gd name="T37" fmla="*/ 56 h 623"/>
                  <a:gd name="T38" fmla="*/ 567 w 567"/>
                  <a:gd name="T39" fmla="*/ 56 h 623"/>
                  <a:gd name="T40" fmla="*/ 567 w 567"/>
                  <a:gd name="T41" fmla="*/ 170 h 623"/>
                  <a:gd name="T42" fmla="*/ 510 w 567"/>
                  <a:gd name="T43" fmla="*/ 170 h 623"/>
                  <a:gd name="T44" fmla="*/ 510 w 567"/>
                  <a:gd name="T45" fmla="*/ 227 h 623"/>
                  <a:gd name="T46" fmla="*/ 567 w 567"/>
                  <a:gd name="T47" fmla="*/ 227 h 623"/>
                  <a:gd name="T48" fmla="*/ 567 w 567"/>
                  <a:gd name="T49" fmla="*/ 283 h 623"/>
                  <a:gd name="T50" fmla="*/ 510 w 567"/>
                  <a:gd name="T51" fmla="*/ 283 h 623"/>
                  <a:gd name="T52" fmla="*/ 510 w 567"/>
                  <a:gd name="T53" fmla="*/ 397 h 623"/>
                  <a:gd name="T54" fmla="*/ 454 w 567"/>
                  <a:gd name="T55" fmla="*/ 397 h 623"/>
                  <a:gd name="T56" fmla="*/ 454 w 567"/>
                  <a:gd name="T57" fmla="*/ 623 h 623"/>
                  <a:gd name="T58" fmla="*/ 397 w 567"/>
                  <a:gd name="T59" fmla="*/ 623 h 623"/>
                  <a:gd name="T60" fmla="*/ 397 w 567"/>
                  <a:gd name="T61" fmla="*/ 567 h 623"/>
                  <a:gd name="T62" fmla="*/ 340 w 567"/>
                  <a:gd name="T63" fmla="*/ 567 h 623"/>
                  <a:gd name="T64" fmla="*/ 340 w 567"/>
                  <a:gd name="T65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67" h="623">
                    <a:moveTo>
                      <a:pt x="340" y="623"/>
                    </a:moveTo>
                    <a:lnTo>
                      <a:pt x="227" y="623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567" y="56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623"/>
                    </a:lnTo>
                    <a:lnTo>
                      <a:pt x="397" y="623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23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17627" name="Group 1243"/>
              <p:cNvGrpSpPr>
                <a:grpSpLocks/>
              </p:cNvGrpSpPr>
              <p:nvPr/>
            </p:nvGrpSpPr>
            <p:grpSpPr bwMode="auto">
              <a:xfrm>
                <a:off x="2800350" y="4800600"/>
                <a:ext cx="1890713" cy="3600450"/>
                <a:chOff x="1764" y="3024"/>
                <a:chExt cx="1191" cy="2268"/>
              </a:xfrm>
            </p:grpSpPr>
            <p:sp>
              <p:nvSpPr>
                <p:cNvPr id="12178" name="Freeform 914"/>
                <p:cNvSpPr>
                  <a:spLocks/>
                </p:cNvSpPr>
                <p:nvPr/>
              </p:nvSpPr>
              <p:spPr bwMode="auto">
                <a:xfrm>
                  <a:off x="2785" y="4838"/>
                  <a:ext cx="170" cy="114"/>
                </a:xfrm>
                <a:custGeom>
                  <a:avLst/>
                  <a:gdLst>
                    <a:gd name="T0" fmla="*/ 0 w 170"/>
                    <a:gd name="T1" fmla="*/ 0 h 114"/>
                    <a:gd name="T2" fmla="*/ 0 w 170"/>
                    <a:gd name="T3" fmla="*/ 57 h 114"/>
                    <a:gd name="T4" fmla="*/ 56 w 170"/>
                    <a:gd name="T5" fmla="*/ 57 h 114"/>
                    <a:gd name="T6" fmla="*/ 56 w 170"/>
                    <a:gd name="T7" fmla="*/ 114 h 114"/>
                    <a:gd name="T8" fmla="*/ 170 w 170"/>
                    <a:gd name="T9" fmla="*/ 114 h 114"/>
                    <a:gd name="T10" fmla="*/ 170 w 170"/>
                    <a:gd name="T11" fmla="*/ 57 h 114"/>
                    <a:gd name="T12" fmla="*/ 113 w 170"/>
                    <a:gd name="T13" fmla="*/ 57 h 114"/>
                    <a:gd name="T14" fmla="*/ 113 w 170"/>
                    <a:gd name="T15" fmla="*/ 0 h 114"/>
                    <a:gd name="T16" fmla="*/ 0 w 170"/>
                    <a:gd name="T17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114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56" y="57"/>
                      </a:lnTo>
                      <a:lnTo>
                        <a:pt x="56" y="114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0" name="Freeform 916"/>
                <p:cNvSpPr>
                  <a:spLocks/>
                </p:cNvSpPr>
                <p:nvPr/>
              </p:nvSpPr>
              <p:spPr bwMode="auto">
                <a:xfrm>
                  <a:off x="1877" y="4612"/>
                  <a:ext cx="624" cy="453"/>
                </a:xfrm>
                <a:custGeom>
                  <a:avLst/>
                  <a:gdLst>
                    <a:gd name="T0" fmla="*/ 624 w 624"/>
                    <a:gd name="T1" fmla="*/ 453 h 453"/>
                    <a:gd name="T2" fmla="*/ 454 w 624"/>
                    <a:gd name="T3" fmla="*/ 453 h 453"/>
                    <a:gd name="T4" fmla="*/ 454 w 624"/>
                    <a:gd name="T5" fmla="*/ 397 h 453"/>
                    <a:gd name="T6" fmla="*/ 227 w 624"/>
                    <a:gd name="T7" fmla="*/ 397 h 453"/>
                    <a:gd name="T8" fmla="*/ 227 w 624"/>
                    <a:gd name="T9" fmla="*/ 340 h 453"/>
                    <a:gd name="T10" fmla="*/ 114 w 624"/>
                    <a:gd name="T11" fmla="*/ 340 h 453"/>
                    <a:gd name="T12" fmla="*/ 114 w 624"/>
                    <a:gd name="T13" fmla="*/ 283 h 453"/>
                    <a:gd name="T14" fmla="*/ 57 w 624"/>
                    <a:gd name="T15" fmla="*/ 283 h 453"/>
                    <a:gd name="T16" fmla="*/ 57 w 624"/>
                    <a:gd name="T17" fmla="*/ 226 h 453"/>
                    <a:gd name="T18" fmla="*/ 0 w 624"/>
                    <a:gd name="T19" fmla="*/ 226 h 453"/>
                    <a:gd name="T20" fmla="*/ 0 w 624"/>
                    <a:gd name="T21" fmla="*/ 56 h 453"/>
                    <a:gd name="T22" fmla="*/ 114 w 624"/>
                    <a:gd name="T23" fmla="*/ 56 h 453"/>
                    <a:gd name="T24" fmla="*/ 114 w 624"/>
                    <a:gd name="T25" fmla="*/ 0 h 453"/>
                    <a:gd name="T26" fmla="*/ 170 w 624"/>
                    <a:gd name="T27" fmla="*/ 0 h 453"/>
                    <a:gd name="T28" fmla="*/ 170 w 624"/>
                    <a:gd name="T29" fmla="*/ 56 h 453"/>
                    <a:gd name="T30" fmla="*/ 227 w 624"/>
                    <a:gd name="T31" fmla="*/ 56 h 453"/>
                    <a:gd name="T32" fmla="*/ 227 w 624"/>
                    <a:gd name="T33" fmla="*/ 170 h 453"/>
                    <a:gd name="T34" fmla="*/ 284 w 624"/>
                    <a:gd name="T35" fmla="*/ 170 h 453"/>
                    <a:gd name="T36" fmla="*/ 284 w 624"/>
                    <a:gd name="T37" fmla="*/ 226 h 453"/>
                    <a:gd name="T38" fmla="*/ 341 w 624"/>
                    <a:gd name="T39" fmla="*/ 226 h 453"/>
                    <a:gd name="T40" fmla="*/ 341 w 624"/>
                    <a:gd name="T41" fmla="*/ 170 h 453"/>
                    <a:gd name="T42" fmla="*/ 397 w 624"/>
                    <a:gd name="T43" fmla="*/ 170 h 453"/>
                    <a:gd name="T44" fmla="*/ 397 w 624"/>
                    <a:gd name="T45" fmla="*/ 113 h 453"/>
                    <a:gd name="T46" fmla="*/ 454 w 624"/>
                    <a:gd name="T47" fmla="*/ 113 h 453"/>
                    <a:gd name="T48" fmla="*/ 454 w 624"/>
                    <a:gd name="T49" fmla="*/ 170 h 453"/>
                    <a:gd name="T50" fmla="*/ 567 w 624"/>
                    <a:gd name="T51" fmla="*/ 170 h 453"/>
                    <a:gd name="T52" fmla="*/ 567 w 624"/>
                    <a:gd name="T53" fmla="*/ 397 h 453"/>
                    <a:gd name="T54" fmla="*/ 624 w 624"/>
                    <a:gd name="T55" fmla="*/ 397 h 453"/>
                    <a:gd name="T56" fmla="*/ 624 w 624"/>
                    <a:gd name="T57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24" h="453">
                      <a:moveTo>
                        <a:pt x="624" y="453"/>
                      </a:moveTo>
                      <a:lnTo>
                        <a:pt x="454" y="453"/>
                      </a:lnTo>
                      <a:lnTo>
                        <a:pt x="454" y="397"/>
                      </a:lnTo>
                      <a:lnTo>
                        <a:pt x="227" y="397"/>
                      </a:lnTo>
                      <a:lnTo>
                        <a:pt x="227" y="340"/>
                      </a:lnTo>
                      <a:lnTo>
                        <a:pt x="114" y="340"/>
                      </a:lnTo>
                      <a:lnTo>
                        <a:pt x="114" y="283"/>
                      </a:lnTo>
                      <a:lnTo>
                        <a:pt x="57" y="283"/>
                      </a:lnTo>
                      <a:lnTo>
                        <a:pt x="57" y="226"/>
                      </a:lnTo>
                      <a:lnTo>
                        <a:pt x="0" y="226"/>
                      </a:lnTo>
                      <a:lnTo>
                        <a:pt x="0" y="56"/>
                      </a:lnTo>
                      <a:lnTo>
                        <a:pt x="114" y="56"/>
                      </a:lnTo>
                      <a:lnTo>
                        <a:pt x="114" y="0"/>
                      </a:lnTo>
                      <a:lnTo>
                        <a:pt x="170" y="0"/>
                      </a:lnTo>
                      <a:lnTo>
                        <a:pt x="170" y="56"/>
                      </a:lnTo>
                      <a:lnTo>
                        <a:pt x="227" y="56"/>
                      </a:lnTo>
                      <a:lnTo>
                        <a:pt x="227" y="170"/>
                      </a:lnTo>
                      <a:lnTo>
                        <a:pt x="284" y="170"/>
                      </a:lnTo>
                      <a:lnTo>
                        <a:pt x="284" y="226"/>
                      </a:lnTo>
                      <a:lnTo>
                        <a:pt x="341" y="226"/>
                      </a:lnTo>
                      <a:lnTo>
                        <a:pt x="341" y="170"/>
                      </a:lnTo>
                      <a:lnTo>
                        <a:pt x="397" y="170"/>
                      </a:lnTo>
                      <a:lnTo>
                        <a:pt x="397" y="113"/>
                      </a:lnTo>
                      <a:lnTo>
                        <a:pt x="454" y="113"/>
                      </a:lnTo>
                      <a:lnTo>
                        <a:pt x="454" y="170"/>
                      </a:lnTo>
                      <a:lnTo>
                        <a:pt x="567" y="170"/>
                      </a:lnTo>
                      <a:lnTo>
                        <a:pt x="567" y="397"/>
                      </a:lnTo>
                      <a:lnTo>
                        <a:pt x="624" y="397"/>
                      </a:lnTo>
                      <a:lnTo>
                        <a:pt x="624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1" name="Rectangle 917"/>
                <p:cNvSpPr>
                  <a:spLocks noChangeArrowheads="1"/>
                </p:cNvSpPr>
                <p:nvPr/>
              </p:nvSpPr>
              <p:spPr bwMode="auto">
                <a:xfrm>
                  <a:off x="2614" y="4952"/>
                  <a:ext cx="57" cy="113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2" name="Rectangle 918"/>
                <p:cNvSpPr>
                  <a:spLocks noChangeArrowheads="1"/>
                </p:cNvSpPr>
                <p:nvPr/>
              </p:nvSpPr>
              <p:spPr bwMode="auto">
                <a:xfrm>
                  <a:off x="2614" y="5179"/>
                  <a:ext cx="57" cy="113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5" name="Freeform 921"/>
                <p:cNvSpPr>
                  <a:spLocks/>
                </p:cNvSpPr>
                <p:nvPr/>
              </p:nvSpPr>
              <p:spPr bwMode="auto">
                <a:xfrm>
                  <a:off x="1764" y="4271"/>
                  <a:ext cx="510" cy="567"/>
                </a:xfrm>
                <a:custGeom>
                  <a:avLst/>
                  <a:gdLst>
                    <a:gd name="T0" fmla="*/ 113 w 510"/>
                    <a:gd name="T1" fmla="*/ 511 h 567"/>
                    <a:gd name="T2" fmla="*/ 113 w 510"/>
                    <a:gd name="T3" fmla="*/ 397 h 567"/>
                    <a:gd name="T4" fmla="*/ 227 w 510"/>
                    <a:gd name="T5" fmla="*/ 397 h 567"/>
                    <a:gd name="T6" fmla="*/ 227 w 510"/>
                    <a:gd name="T7" fmla="*/ 341 h 567"/>
                    <a:gd name="T8" fmla="*/ 283 w 510"/>
                    <a:gd name="T9" fmla="*/ 341 h 567"/>
                    <a:gd name="T10" fmla="*/ 283 w 510"/>
                    <a:gd name="T11" fmla="*/ 397 h 567"/>
                    <a:gd name="T12" fmla="*/ 340 w 510"/>
                    <a:gd name="T13" fmla="*/ 397 h 567"/>
                    <a:gd name="T14" fmla="*/ 340 w 510"/>
                    <a:gd name="T15" fmla="*/ 511 h 567"/>
                    <a:gd name="T16" fmla="*/ 397 w 510"/>
                    <a:gd name="T17" fmla="*/ 511 h 567"/>
                    <a:gd name="T18" fmla="*/ 397 w 510"/>
                    <a:gd name="T19" fmla="*/ 567 h 567"/>
                    <a:gd name="T20" fmla="*/ 454 w 510"/>
                    <a:gd name="T21" fmla="*/ 567 h 567"/>
                    <a:gd name="T22" fmla="*/ 454 w 510"/>
                    <a:gd name="T23" fmla="*/ 511 h 567"/>
                    <a:gd name="T24" fmla="*/ 510 w 510"/>
                    <a:gd name="T25" fmla="*/ 511 h 567"/>
                    <a:gd name="T26" fmla="*/ 510 w 510"/>
                    <a:gd name="T27" fmla="*/ 397 h 567"/>
                    <a:gd name="T28" fmla="*/ 454 w 510"/>
                    <a:gd name="T29" fmla="*/ 397 h 567"/>
                    <a:gd name="T30" fmla="*/ 454 w 510"/>
                    <a:gd name="T31" fmla="*/ 341 h 567"/>
                    <a:gd name="T32" fmla="*/ 397 w 510"/>
                    <a:gd name="T33" fmla="*/ 341 h 567"/>
                    <a:gd name="T34" fmla="*/ 397 w 510"/>
                    <a:gd name="T35" fmla="*/ 171 h 567"/>
                    <a:gd name="T36" fmla="*/ 454 w 510"/>
                    <a:gd name="T37" fmla="*/ 171 h 567"/>
                    <a:gd name="T38" fmla="*/ 454 w 510"/>
                    <a:gd name="T39" fmla="*/ 57 h 567"/>
                    <a:gd name="T40" fmla="*/ 170 w 510"/>
                    <a:gd name="T41" fmla="*/ 57 h 567"/>
                    <a:gd name="T42" fmla="*/ 170 w 510"/>
                    <a:gd name="T43" fmla="*/ 0 h 567"/>
                    <a:gd name="T44" fmla="*/ 113 w 510"/>
                    <a:gd name="T45" fmla="*/ 0 h 567"/>
                    <a:gd name="T46" fmla="*/ 113 w 510"/>
                    <a:gd name="T47" fmla="*/ 57 h 567"/>
                    <a:gd name="T48" fmla="*/ 57 w 510"/>
                    <a:gd name="T49" fmla="*/ 57 h 567"/>
                    <a:gd name="T50" fmla="*/ 57 w 510"/>
                    <a:gd name="T51" fmla="*/ 227 h 567"/>
                    <a:gd name="T52" fmla="*/ 0 w 510"/>
                    <a:gd name="T53" fmla="*/ 227 h 567"/>
                    <a:gd name="T54" fmla="*/ 0 w 510"/>
                    <a:gd name="T55" fmla="*/ 454 h 567"/>
                    <a:gd name="T56" fmla="*/ 57 w 510"/>
                    <a:gd name="T57" fmla="*/ 454 h 567"/>
                    <a:gd name="T58" fmla="*/ 57 w 510"/>
                    <a:gd name="T59" fmla="*/ 511 h 567"/>
                    <a:gd name="T60" fmla="*/ 113 w 510"/>
                    <a:gd name="T61" fmla="*/ 511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10" h="567">
                      <a:moveTo>
                        <a:pt x="113" y="511"/>
                      </a:moveTo>
                      <a:lnTo>
                        <a:pt x="113" y="397"/>
                      </a:lnTo>
                      <a:lnTo>
                        <a:pt x="227" y="397"/>
                      </a:lnTo>
                      <a:lnTo>
                        <a:pt x="227" y="341"/>
                      </a:lnTo>
                      <a:lnTo>
                        <a:pt x="283" y="341"/>
                      </a:lnTo>
                      <a:lnTo>
                        <a:pt x="283" y="397"/>
                      </a:lnTo>
                      <a:lnTo>
                        <a:pt x="340" y="397"/>
                      </a:lnTo>
                      <a:lnTo>
                        <a:pt x="340" y="511"/>
                      </a:lnTo>
                      <a:lnTo>
                        <a:pt x="397" y="511"/>
                      </a:lnTo>
                      <a:lnTo>
                        <a:pt x="397" y="567"/>
                      </a:lnTo>
                      <a:lnTo>
                        <a:pt x="454" y="567"/>
                      </a:lnTo>
                      <a:lnTo>
                        <a:pt x="454" y="511"/>
                      </a:lnTo>
                      <a:lnTo>
                        <a:pt x="510" y="511"/>
                      </a:lnTo>
                      <a:lnTo>
                        <a:pt x="510" y="397"/>
                      </a:lnTo>
                      <a:lnTo>
                        <a:pt x="454" y="397"/>
                      </a:lnTo>
                      <a:lnTo>
                        <a:pt x="454" y="341"/>
                      </a:lnTo>
                      <a:lnTo>
                        <a:pt x="397" y="341"/>
                      </a:lnTo>
                      <a:lnTo>
                        <a:pt x="397" y="171"/>
                      </a:lnTo>
                      <a:lnTo>
                        <a:pt x="454" y="171"/>
                      </a:lnTo>
                      <a:lnTo>
                        <a:pt x="454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57" y="57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454"/>
                      </a:lnTo>
                      <a:lnTo>
                        <a:pt x="57" y="454"/>
                      </a:lnTo>
                      <a:lnTo>
                        <a:pt x="57" y="511"/>
                      </a:lnTo>
                      <a:lnTo>
                        <a:pt x="113" y="51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6" name="Freeform 922"/>
                <p:cNvSpPr>
                  <a:spLocks/>
                </p:cNvSpPr>
                <p:nvPr/>
              </p:nvSpPr>
              <p:spPr bwMode="auto">
                <a:xfrm>
                  <a:off x="1991" y="3875"/>
                  <a:ext cx="283" cy="453"/>
                </a:xfrm>
                <a:custGeom>
                  <a:avLst/>
                  <a:gdLst>
                    <a:gd name="T0" fmla="*/ 227 w 283"/>
                    <a:gd name="T1" fmla="*/ 453 h 453"/>
                    <a:gd name="T2" fmla="*/ 0 w 283"/>
                    <a:gd name="T3" fmla="*/ 453 h 453"/>
                    <a:gd name="T4" fmla="*/ 0 w 283"/>
                    <a:gd name="T5" fmla="*/ 170 h 453"/>
                    <a:gd name="T6" fmla="*/ 56 w 283"/>
                    <a:gd name="T7" fmla="*/ 170 h 453"/>
                    <a:gd name="T8" fmla="*/ 56 w 283"/>
                    <a:gd name="T9" fmla="*/ 113 h 453"/>
                    <a:gd name="T10" fmla="*/ 0 w 283"/>
                    <a:gd name="T11" fmla="*/ 113 h 453"/>
                    <a:gd name="T12" fmla="*/ 0 w 283"/>
                    <a:gd name="T13" fmla="*/ 0 h 453"/>
                    <a:gd name="T14" fmla="*/ 113 w 283"/>
                    <a:gd name="T15" fmla="*/ 0 h 453"/>
                    <a:gd name="T16" fmla="*/ 113 w 283"/>
                    <a:gd name="T17" fmla="*/ 56 h 453"/>
                    <a:gd name="T18" fmla="*/ 283 w 283"/>
                    <a:gd name="T19" fmla="*/ 56 h 453"/>
                    <a:gd name="T20" fmla="*/ 283 w 283"/>
                    <a:gd name="T21" fmla="*/ 226 h 453"/>
                    <a:gd name="T22" fmla="*/ 227 w 283"/>
                    <a:gd name="T23" fmla="*/ 226 h 453"/>
                    <a:gd name="T24" fmla="*/ 227 w 283"/>
                    <a:gd name="T25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3" h="453">
                      <a:moveTo>
                        <a:pt x="227" y="453"/>
                      </a:moveTo>
                      <a:lnTo>
                        <a:pt x="0" y="453"/>
                      </a:lnTo>
                      <a:lnTo>
                        <a:pt x="0" y="170"/>
                      </a:lnTo>
                      <a:lnTo>
                        <a:pt x="56" y="170"/>
                      </a:lnTo>
                      <a:lnTo>
                        <a:pt x="56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56"/>
                      </a:lnTo>
                      <a:lnTo>
                        <a:pt x="283" y="56"/>
                      </a:lnTo>
                      <a:lnTo>
                        <a:pt x="283" y="226"/>
                      </a:lnTo>
                      <a:lnTo>
                        <a:pt x="227" y="226"/>
                      </a:lnTo>
                      <a:lnTo>
                        <a:pt x="227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9" name="Freeform 925"/>
                <p:cNvSpPr>
                  <a:spLocks/>
                </p:cNvSpPr>
                <p:nvPr/>
              </p:nvSpPr>
              <p:spPr bwMode="auto">
                <a:xfrm>
                  <a:off x="1934" y="3308"/>
                  <a:ext cx="397" cy="340"/>
                </a:xfrm>
                <a:custGeom>
                  <a:avLst/>
                  <a:gdLst>
                    <a:gd name="T0" fmla="*/ 0 w 397"/>
                    <a:gd name="T1" fmla="*/ 170 h 340"/>
                    <a:gd name="T2" fmla="*/ 0 w 397"/>
                    <a:gd name="T3" fmla="*/ 56 h 340"/>
                    <a:gd name="T4" fmla="*/ 227 w 397"/>
                    <a:gd name="T5" fmla="*/ 56 h 340"/>
                    <a:gd name="T6" fmla="*/ 227 w 397"/>
                    <a:gd name="T7" fmla="*/ 0 h 340"/>
                    <a:gd name="T8" fmla="*/ 284 w 397"/>
                    <a:gd name="T9" fmla="*/ 0 h 340"/>
                    <a:gd name="T10" fmla="*/ 284 w 397"/>
                    <a:gd name="T11" fmla="*/ 56 h 340"/>
                    <a:gd name="T12" fmla="*/ 340 w 397"/>
                    <a:gd name="T13" fmla="*/ 56 h 340"/>
                    <a:gd name="T14" fmla="*/ 340 w 397"/>
                    <a:gd name="T15" fmla="*/ 113 h 340"/>
                    <a:gd name="T16" fmla="*/ 397 w 397"/>
                    <a:gd name="T17" fmla="*/ 113 h 340"/>
                    <a:gd name="T18" fmla="*/ 397 w 397"/>
                    <a:gd name="T19" fmla="*/ 170 h 340"/>
                    <a:gd name="T20" fmla="*/ 340 w 397"/>
                    <a:gd name="T21" fmla="*/ 170 h 340"/>
                    <a:gd name="T22" fmla="*/ 340 w 397"/>
                    <a:gd name="T23" fmla="*/ 340 h 340"/>
                    <a:gd name="T24" fmla="*/ 57 w 397"/>
                    <a:gd name="T25" fmla="*/ 340 h 340"/>
                    <a:gd name="T26" fmla="*/ 57 w 397"/>
                    <a:gd name="T27" fmla="*/ 283 h 340"/>
                    <a:gd name="T28" fmla="*/ 57 w 397"/>
                    <a:gd name="T29" fmla="*/ 226 h 340"/>
                    <a:gd name="T30" fmla="*/ 113 w 397"/>
                    <a:gd name="T31" fmla="*/ 226 h 340"/>
                    <a:gd name="T32" fmla="*/ 113 w 397"/>
                    <a:gd name="T33" fmla="*/ 170 h 340"/>
                    <a:gd name="T34" fmla="*/ 0 w 397"/>
                    <a:gd name="T35" fmla="*/ 17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97" h="340">
                      <a:moveTo>
                        <a:pt x="0" y="170"/>
                      </a:moveTo>
                      <a:lnTo>
                        <a:pt x="0" y="56"/>
                      </a:lnTo>
                      <a:lnTo>
                        <a:pt x="227" y="56"/>
                      </a:lnTo>
                      <a:lnTo>
                        <a:pt x="227" y="0"/>
                      </a:lnTo>
                      <a:lnTo>
                        <a:pt x="284" y="0"/>
                      </a:lnTo>
                      <a:lnTo>
                        <a:pt x="284" y="56"/>
                      </a:lnTo>
                      <a:lnTo>
                        <a:pt x="340" y="56"/>
                      </a:lnTo>
                      <a:lnTo>
                        <a:pt x="340" y="113"/>
                      </a:lnTo>
                      <a:lnTo>
                        <a:pt x="397" y="113"/>
                      </a:lnTo>
                      <a:lnTo>
                        <a:pt x="397" y="170"/>
                      </a:lnTo>
                      <a:lnTo>
                        <a:pt x="340" y="170"/>
                      </a:lnTo>
                      <a:lnTo>
                        <a:pt x="340" y="340"/>
                      </a:lnTo>
                      <a:lnTo>
                        <a:pt x="57" y="340"/>
                      </a:lnTo>
                      <a:lnTo>
                        <a:pt x="57" y="283"/>
                      </a:lnTo>
                      <a:lnTo>
                        <a:pt x="57" y="226"/>
                      </a:lnTo>
                      <a:lnTo>
                        <a:pt x="113" y="226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24" name="Freeform 960"/>
                <p:cNvSpPr>
                  <a:spLocks/>
                </p:cNvSpPr>
                <p:nvPr/>
              </p:nvSpPr>
              <p:spPr bwMode="auto">
                <a:xfrm>
                  <a:off x="2161" y="3024"/>
                  <a:ext cx="397" cy="510"/>
                </a:xfrm>
                <a:custGeom>
                  <a:avLst/>
                  <a:gdLst>
                    <a:gd name="T0" fmla="*/ 57 w 397"/>
                    <a:gd name="T1" fmla="*/ 113 h 510"/>
                    <a:gd name="T2" fmla="*/ 170 w 397"/>
                    <a:gd name="T3" fmla="*/ 113 h 510"/>
                    <a:gd name="T4" fmla="*/ 170 w 397"/>
                    <a:gd name="T5" fmla="*/ 57 h 510"/>
                    <a:gd name="T6" fmla="*/ 227 w 397"/>
                    <a:gd name="T7" fmla="*/ 57 h 510"/>
                    <a:gd name="T8" fmla="*/ 227 w 397"/>
                    <a:gd name="T9" fmla="*/ 0 h 510"/>
                    <a:gd name="T10" fmla="*/ 340 w 397"/>
                    <a:gd name="T11" fmla="*/ 0 h 510"/>
                    <a:gd name="T12" fmla="*/ 340 w 397"/>
                    <a:gd name="T13" fmla="*/ 170 h 510"/>
                    <a:gd name="T14" fmla="*/ 397 w 397"/>
                    <a:gd name="T15" fmla="*/ 170 h 510"/>
                    <a:gd name="T16" fmla="*/ 397 w 397"/>
                    <a:gd name="T17" fmla="*/ 340 h 510"/>
                    <a:gd name="T18" fmla="*/ 340 w 397"/>
                    <a:gd name="T19" fmla="*/ 340 h 510"/>
                    <a:gd name="T20" fmla="*/ 340 w 397"/>
                    <a:gd name="T21" fmla="*/ 510 h 510"/>
                    <a:gd name="T22" fmla="*/ 283 w 397"/>
                    <a:gd name="T23" fmla="*/ 510 h 510"/>
                    <a:gd name="T24" fmla="*/ 283 w 397"/>
                    <a:gd name="T25" fmla="*/ 454 h 510"/>
                    <a:gd name="T26" fmla="*/ 170 w 397"/>
                    <a:gd name="T27" fmla="*/ 454 h 510"/>
                    <a:gd name="T28" fmla="*/ 170 w 397"/>
                    <a:gd name="T29" fmla="*/ 397 h 510"/>
                    <a:gd name="T30" fmla="*/ 113 w 397"/>
                    <a:gd name="T31" fmla="*/ 397 h 510"/>
                    <a:gd name="T32" fmla="*/ 113 w 397"/>
                    <a:gd name="T33" fmla="*/ 340 h 510"/>
                    <a:gd name="T34" fmla="*/ 57 w 397"/>
                    <a:gd name="T35" fmla="*/ 340 h 510"/>
                    <a:gd name="T36" fmla="*/ 57 w 397"/>
                    <a:gd name="T37" fmla="*/ 284 h 510"/>
                    <a:gd name="T38" fmla="*/ 0 w 397"/>
                    <a:gd name="T39" fmla="*/ 284 h 510"/>
                    <a:gd name="T40" fmla="*/ 0 w 397"/>
                    <a:gd name="T41" fmla="*/ 170 h 510"/>
                    <a:gd name="T42" fmla="*/ 57 w 397"/>
                    <a:gd name="T43" fmla="*/ 170 h 510"/>
                    <a:gd name="T44" fmla="*/ 57 w 397"/>
                    <a:gd name="T45" fmla="*/ 113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510">
                      <a:moveTo>
                        <a:pt x="57" y="113"/>
                      </a:moveTo>
                      <a:lnTo>
                        <a:pt x="170" y="113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340" y="0"/>
                      </a:lnTo>
                      <a:lnTo>
                        <a:pt x="340" y="170"/>
                      </a:lnTo>
                      <a:lnTo>
                        <a:pt x="397" y="170"/>
                      </a:lnTo>
                      <a:lnTo>
                        <a:pt x="397" y="340"/>
                      </a:lnTo>
                      <a:lnTo>
                        <a:pt x="340" y="340"/>
                      </a:lnTo>
                      <a:lnTo>
                        <a:pt x="340" y="510"/>
                      </a:lnTo>
                      <a:lnTo>
                        <a:pt x="283" y="510"/>
                      </a:lnTo>
                      <a:lnTo>
                        <a:pt x="283" y="454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113" y="397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0" y="284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3340100" y="2009775"/>
                <a:ext cx="269875" cy="269875"/>
              </a:xfrm>
              <a:custGeom>
                <a:avLst/>
                <a:gdLst>
                  <a:gd name="T0" fmla="*/ 0 w 170"/>
                  <a:gd name="T1" fmla="*/ 0 h 170"/>
                  <a:gd name="T2" fmla="*/ 170 w 170"/>
                  <a:gd name="T3" fmla="*/ 0 h 170"/>
                  <a:gd name="T4" fmla="*/ 170 w 170"/>
                  <a:gd name="T5" fmla="*/ 57 h 170"/>
                  <a:gd name="T6" fmla="*/ 114 w 170"/>
                  <a:gd name="T7" fmla="*/ 57 h 170"/>
                  <a:gd name="T8" fmla="*/ 114 w 170"/>
                  <a:gd name="T9" fmla="*/ 170 h 170"/>
                  <a:gd name="T10" fmla="*/ 57 w 170"/>
                  <a:gd name="T11" fmla="*/ 170 h 170"/>
                  <a:gd name="T12" fmla="*/ 0 w 170"/>
                  <a:gd name="T13" fmla="*/ 170 h 170"/>
                  <a:gd name="T14" fmla="*/ 0 w 170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17647" name="Group 1263"/>
              <p:cNvGrpSpPr>
                <a:grpSpLocks/>
              </p:cNvGrpSpPr>
              <p:nvPr/>
            </p:nvGrpSpPr>
            <p:grpSpPr bwMode="auto">
              <a:xfrm>
                <a:off x="3160713" y="749300"/>
                <a:ext cx="539750" cy="811213"/>
                <a:chOff x="1991" y="472"/>
                <a:chExt cx="340" cy="511"/>
              </a:xfrm>
            </p:grpSpPr>
            <p:sp>
              <p:nvSpPr>
                <p:cNvPr id="12234" name="Freeform 970"/>
                <p:cNvSpPr>
                  <a:spLocks/>
                </p:cNvSpPr>
                <p:nvPr/>
              </p:nvSpPr>
              <p:spPr bwMode="auto">
                <a:xfrm>
                  <a:off x="1991" y="643"/>
                  <a:ext cx="340" cy="340"/>
                </a:xfrm>
                <a:custGeom>
                  <a:avLst/>
                  <a:gdLst>
                    <a:gd name="T0" fmla="*/ 0 w 340"/>
                    <a:gd name="T1" fmla="*/ 340 h 340"/>
                    <a:gd name="T2" fmla="*/ 113 w 340"/>
                    <a:gd name="T3" fmla="*/ 340 h 340"/>
                    <a:gd name="T4" fmla="*/ 113 w 340"/>
                    <a:gd name="T5" fmla="*/ 283 h 340"/>
                    <a:gd name="T6" fmla="*/ 170 w 340"/>
                    <a:gd name="T7" fmla="*/ 283 h 340"/>
                    <a:gd name="T8" fmla="*/ 170 w 340"/>
                    <a:gd name="T9" fmla="*/ 226 h 340"/>
                    <a:gd name="T10" fmla="*/ 283 w 340"/>
                    <a:gd name="T11" fmla="*/ 226 h 340"/>
                    <a:gd name="T12" fmla="*/ 283 w 340"/>
                    <a:gd name="T13" fmla="*/ 170 h 340"/>
                    <a:gd name="T14" fmla="*/ 340 w 340"/>
                    <a:gd name="T15" fmla="*/ 170 h 340"/>
                    <a:gd name="T16" fmla="*/ 340 w 340"/>
                    <a:gd name="T17" fmla="*/ 0 h 340"/>
                    <a:gd name="T18" fmla="*/ 283 w 340"/>
                    <a:gd name="T19" fmla="*/ 0 h 340"/>
                    <a:gd name="T20" fmla="*/ 283 w 340"/>
                    <a:gd name="T21" fmla="*/ 56 h 340"/>
                    <a:gd name="T22" fmla="*/ 113 w 340"/>
                    <a:gd name="T23" fmla="*/ 56 h 340"/>
                    <a:gd name="T24" fmla="*/ 113 w 340"/>
                    <a:gd name="T25" fmla="*/ 113 h 340"/>
                    <a:gd name="T26" fmla="*/ 56 w 340"/>
                    <a:gd name="T27" fmla="*/ 113 h 340"/>
                    <a:gd name="T28" fmla="*/ 56 w 340"/>
                    <a:gd name="T29" fmla="*/ 226 h 340"/>
                    <a:gd name="T30" fmla="*/ 0 w 340"/>
                    <a:gd name="T31" fmla="*/ 226 h 340"/>
                    <a:gd name="T32" fmla="*/ 0 w 340"/>
                    <a:gd name="T33" fmla="*/ 34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40" h="340">
                      <a:moveTo>
                        <a:pt x="0" y="340"/>
                      </a:moveTo>
                      <a:lnTo>
                        <a:pt x="113" y="340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170" y="226"/>
                      </a:lnTo>
                      <a:lnTo>
                        <a:pt x="283" y="226"/>
                      </a:lnTo>
                      <a:lnTo>
                        <a:pt x="283" y="170"/>
                      </a:lnTo>
                      <a:lnTo>
                        <a:pt x="340" y="170"/>
                      </a:lnTo>
                      <a:lnTo>
                        <a:pt x="340" y="0"/>
                      </a:lnTo>
                      <a:lnTo>
                        <a:pt x="283" y="0"/>
                      </a:lnTo>
                      <a:lnTo>
                        <a:pt x="283" y="56"/>
                      </a:lnTo>
                      <a:lnTo>
                        <a:pt x="113" y="56"/>
                      </a:lnTo>
                      <a:lnTo>
                        <a:pt x="113" y="113"/>
                      </a:lnTo>
                      <a:lnTo>
                        <a:pt x="56" y="113"/>
                      </a:lnTo>
                      <a:lnTo>
                        <a:pt x="56" y="226"/>
                      </a:lnTo>
                      <a:lnTo>
                        <a:pt x="0" y="226"/>
                      </a:lnTo>
                      <a:lnTo>
                        <a:pt x="0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6" name="Freeform 972"/>
                <p:cNvSpPr>
                  <a:spLocks/>
                </p:cNvSpPr>
                <p:nvPr/>
              </p:nvSpPr>
              <p:spPr bwMode="auto">
                <a:xfrm>
                  <a:off x="2047" y="472"/>
                  <a:ext cx="284" cy="284"/>
                </a:xfrm>
                <a:custGeom>
                  <a:avLst/>
                  <a:gdLst>
                    <a:gd name="T0" fmla="*/ 0 w 284"/>
                    <a:gd name="T1" fmla="*/ 284 h 284"/>
                    <a:gd name="T2" fmla="*/ 0 w 284"/>
                    <a:gd name="T3" fmla="*/ 0 h 284"/>
                    <a:gd name="T4" fmla="*/ 171 w 284"/>
                    <a:gd name="T5" fmla="*/ 0 h 284"/>
                    <a:gd name="T6" fmla="*/ 171 w 284"/>
                    <a:gd name="T7" fmla="*/ 57 h 284"/>
                    <a:gd name="T8" fmla="*/ 114 w 284"/>
                    <a:gd name="T9" fmla="*/ 57 h 284"/>
                    <a:gd name="T10" fmla="*/ 114 w 284"/>
                    <a:gd name="T11" fmla="*/ 114 h 284"/>
                    <a:gd name="T12" fmla="*/ 284 w 284"/>
                    <a:gd name="T13" fmla="*/ 114 h 284"/>
                    <a:gd name="T14" fmla="*/ 284 w 284"/>
                    <a:gd name="T15" fmla="*/ 171 h 284"/>
                    <a:gd name="T16" fmla="*/ 227 w 284"/>
                    <a:gd name="T17" fmla="*/ 171 h 284"/>
                    <a:gd name="T18" fmla="*/ 227 w 284"/>
                    <a:gd name="T19" fmla="*/ 227 h 284"/>
                    <a:gd name="T20" fmla="*/ 57 w 284"/>
                    <a:gd name="T21" fmla="*/ 227 h 284"/>
                    <a:gd name="T22" fmla="*/ 57 w 284"/>
                    <a:gd name="T23" fmla="*/ 284 h 284"/>
                    <a:gd name="T24" fmla="*/ 0 w 284"/>
                    <a:gd name="T25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4" h="284">
                      <a:moveTo>
                        <a:pt x="0" y="284"/>
                      </a:moveTo>
                      <a:lnTo>
                        <a:pt x="0" y="0"/>
                      </a:ln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114" y="57"/>
                      </a:lnTo>
                      <a:lnTo>
                        <a:pt x="114" y="114"/>
                      </a:lnTo>
                      <a:lnTo>
                        <a:pt x="284" y="114"/>
                      </a:lnTo>
                      <a:lnTo>
                        <a:pt x="284" y="171"/>
                      </a:lnTo>
                      <a:lnTo>
                        <a:pt x="227" y="171"/>
                      </a:lnTo>
                      <a:lnTo>
                        <a:pt x="227" y="227"/>
                      </a:lnTo>
                      <a:lnTo>
                        <a:pt x="57" y="227"/>
                      </a:lnTo>
                      <a:lnTo>
                        <a:pt x="57" y="284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17648" name="Group 1264"/>
              <p:cNvGrpSpPr>
                <a:grpSpLocks/>
              </p:cNvGrpSpPr>
              <p:nvPr/>
            </p:nvGrpSpPr>
            <p:grpSpPr bwMode="auto">
              <a:xfrm>
                <a:off x="2079625" y="3270250"/>
                <a:ext cx="720725" cy="1260475"/>
                <a:chOff x="1310" y="2060"/>
                <a:chExt cx="454" cy="794"/>
              </a:xfrm>
            </p:grpSpPr>
            <p:sp>
              <p:nvSpPr>
                <p:cNvPr id="12248" name="Freeform 984"/>
                <p:cNvSpPr>
                  <a:spLocks/>
                </p:cNvSpPr>
                <p:nvPr/>
              </p:nvSpPr>
              <p:spPr bwMode="auto">
                <a:xfrm>
                  <a:off x="1310" y="2060"/>
                  <a:ext cx="227" cy="227"/>
                </a:xfrm>
                <a:custGeom>
                  <a:avLst/>
                  <a:gdLst>
                    <a:gd name="T0" fmla="*/ 227 w 227"/>
                    <a:gd name="T1" fmla="*/ 0 h 227"/>
                    <a:gd name="T2" fmla="*/ 227 w 227"/>
                    <a:gd name="T3" fmla="*/ 170 h 227"/>
                    <a:gd name="T4" fmla="*/ 170 w 227"/>
                    <a:gd name="T5" fmla="*/ 170 h 227"/>
                    <a:gd name="T6" fmla="*/ 170 w 227"/>
                    <a:gd name="T7" fmla="*/ 227 h 227"/>
                    <a:gd name="T8" fmla="*/ 0 w 227"/>
                    <a:gd name="T9" fmla="*/ 227 h 227"/>
                    <a:gd name="T10" fmla="*/ 0 w 227"/>
                    <a:gd name="T11" fmla="*/ 113 h 227"/>
                    <a:gd name="T12" fmla="*/ 57 w 227"/>
                    <a:gd name="T13" fmla="*/ 113 h 227"/>
                    <a:gd name="T14" fmla="*/ 57 w 227"/>
                    <a:gd name="T15" fmla="*/ 0 h 227"/>
                    <a:gd name="T16" fmla="*/ 227 w 227"/>
                    <a:gd name="T1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7" h="227">
                      <a:moveTo>
                        <a:pt x="227" y="0"/>
                      </a:moveTo>
                      <a:lnTo>
                        <a:pt x="227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1" name="Freeform 987"/>
                <p:cNvSpPr>
                  <a:spLocks/>
                </p:cNvSpPr>
                <p:nvPr/>
              </p:nvSpPr>
              <p:spPr bwMode="auto">
                <a:xfrm>
                  <a:off x="1310" y="2400"/>
                  <a:ext cx="454" cy="454"/>
                </a:xfrm>
                <a:custGeom>
                  <a:avLst/>
                  <a:gdLst>
                    <a:gd name="T0" fmla="*/ 284 w 454"/>
                    <a:gd name="T1" fmla="*/ 0 h 454"/>
                    <a:gd name="T2" fmla="*/ 0 w 454"/>
                    <a:gd name="T3" fmla="*/ 0 h 454"/>
                    <a:gd name="T4" fmla="*/ 0 w 454"/>
                    <a:gd name="T5" fmla="*/ 114 h 454"/>
                    <a:gd name="T6" fmla="*/ 114 w 454"/>
                    <a:gd name="T7" fmla="*/ 114 h 454"/>
                    <a:gd name="T8" fmla="*/ 114 w 454"/>
                    <a:gd name="T9" fmla="*/ 170 h 454"/>
                    <a:gd name="T10" fmla="*/ 170 w 454"/>
                    <a:gd name="T11" fmla="*/ 170 h 454"/>
                    <a:gd name="T12" fmla="*/ 227 w 454"/>
                    <a:gd name="T13" fmla="*/ 170 h 454"/>
                    <a:gd name="T14" fmla="*/ 227 w 454"/>
                    <a:gd name="T15" fmla="*/ 227 h 454"/>
                    <a:gd name="T16" fmla="*/ 284 w 454"/>
                    <a:gd name="T17" fmla="*/ 227 h 454"/>
                    <a:gd name="T18" fmla="*/ 284 w 454"/>
                    <a:gd name="T19" fmla="*/ 454 h 454"/>
                    <a:gd name="T20" fmla="*/ 454 w 454"/>
                    <a:gd name="T21" fmla="*/ 454 h 454"/>
                    <a:gd name="T22" fmla="*/ 454 w 454"/>
                    <a:gd name="T23" fmla="*/ 340 h 454"/>
                    <a:gd name="T24" fmla="*/ 397 w 454"/>
                    <a:gd name="T25" fmla="*/ 340 h 454"/>
                    <a:gd name="T26" fmla="*/ 397 w 454"/>
                    <a:gd name="T27" fmla="*/ 227 h 454"/>
                    <a:gd name="T28" fmla="*/ 341 w 454"/>
                    <a:gd name="T29" fmla="*/ 227 h 454"/>
                    <a:gd name="T30" fmla="*/ 341 w 454"/>
                    <a:gd name="T31" fmla="*/ 57 h 454"/>
                    <a:gd name="T32" fmla="*/ 284 w 454"/>
                    <a:gd name="T33" fmla="*/ 57 h 454"/>
                    <a:gd name="T34" fmla="*/ 284 w 454"/>
                    <a:gd name="T35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54" h="454">
                      <a:moveTo>
                        <a:pt x="284" y="0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114" y="114"/>
                      </a:lnTo>
                      <a:lnTo>
                        <a:pt x="114" y="170"/>
                      </a:lnTo>
                      <a:lnTo>
                        <a:pt x="170" y="170"/>
                      </a:lnTo>
                      <a:lnTo>
                        <a:pt x="227" y="170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284" y="454"/>
                      </a:lnTo>
                      <a:lnTo>
                        <a:pt x="454" y="454"/>
                      </a:lnTo>
                      <a:lnTo>
                        <a:pt x="454" y="340"/>
                      </a:lnTo>
                      <a:lnTo>
                        <a:pt x="397" y="340"/>
                      </a:lnTo>
                      <a:lnTo>
                        <a:pt x="397" y="227"/>
                      </a:lnTo>
                      <a:lnTo>
                        <a:pt x="341" y="227"/>
                      </a:lnTo>
                      <a:lnTo>
                        <a:pt x="341" y="57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17628" name="Group 1244"/>
              <p:cNvGrpSpPr>
                <a:grpSpLocks/>
              </p:cNvGrpSpPr>
              <p:nvPr/>
            </p:nvGrpSpPr>
            <p:grpSpPr bwMode="auto">
              <a:xfrm>
                <a:off x="7931150" y="2370138"/>
                <a:ext cx="3509963" cy="2251075"/>
                <a:chOff x="4996" y="1493"/>
                <a:chExt cx="2211" cy="1418"/>
              </a:xfrm>
            </p:grpSpPr>
            <p:sp>
              <p:nvSpPr>
                <p:cNvPr id="12256" name="Freeform 992"/>
                <p:cNvSpPr>
                  <a:spLocks/>
                </p:cNvSpPr>
                <p:nvPr/>
              </p:nvSpPr>
              <p:spPr bwMode="auto">
                <a:xfrm>
                  <a:off x="6243" y="1493"/>
                  <a:ext cx="964" cy="907"/>
                </a:xfrm>
                <a:custGeom>
                  <a:avLst/>
                  <a:gdLst>
                    <a:gd name="T0" fmla="*/ 964 w 964"/>
                    <a:gd name="T1" fmla="*/ 113 h 907"/>
                    <a:gd name="T2" fmla="*/ 794 w 964"/>
                    <a:gd name="T3" fmla="*/ 113 h 907"/>
                    <a:gd name="T4" fmla="*/ 794 w 964"/>
                    <a:gd name="T5" fmla="*/ 170 h 907"/>
                    <a:gd name="T6" fmla="*/ 624 w 964"/>
                    <a:gd name="T7" fmla="*/ 170 h 907"/>
                    <a:gd name="T8" fmla="*/ 624 w 964"/>
                    <a:gd name="T9" fmla="*/ 57 h 907"/>
                    <a:gd name="T10" fmla="*/ 341 w 964"/>
                    <a:gd name="T11" fmla="*/ 57 h 907"/>
                    <a:gd name="T12" fmla="*/ 341 w 964"/>
                    <a:gd name="T13" fmla="*/ 0 h 907"/>
                    <a:gd name="T14" fmla="*/ 0 w 964"/>
                    <a:gd name="T15" fmla="*/ 0 h 907"/>
                    <a:gd name="T16" fmla="*/ 0 w 964"/>
                    <a:gd name="T17" fmla="*/ 340 h 907"/>
                    <a:gd name="T18" fmla="*/ 57 w 964"/>
                    <a:gd name="T19" fmla="*/ 340 h 907"/>
                    <a:gd name="T20" fmla="*/ 57 w 964"/>
                    <a:gd name="T21" fmla="*/ 454 h 907"/>
                    <a:gd name="T22" fmla="*/ 114 w 964"/>
                    <a:gd name="T23" fmla="*/ 454 h 907"/>
                    <a:gd name="T24" fmla="*/ 114 w 964"/>
                    <a:gd name="T25" fmla="*/ 567 h 907"/>
                    <a:gd name="T26" fmla="*/ 0 w 964"/>
                    <a:gd name="T27" fmla="*/ 567 h 907"/>
                    <a:gd name="T28" fmla="*/ 0 w 964"/>
                    <a:gd name="T29" fmla="*/ 624 h 907"/>
                    <a:gd name="T30" fmla="*/ 0 w 964"/>
                    <a:gd name="T31" fmla="*/ 680 h 907"/>
                    <a:gd name="T32" fmla="*/ 341 w 964"/>
                    <a:gd name="T33" fmla="*/ 680 h 907"/>
                    <a:gd name="T34" fmla="*/ 341 w 964"/>
                    <a:gd name="T35" fmla="*/ 737 h 907"/>
                    <a:gd name="T36" fmla="*/ 511 w 964"/>
                    <a:gd name="T37" fmla="*/ 737 h 907"/>
                    <a:gd name="T38" fmla="*/ 511 w 964"/>
                    <a:gd name="T39" fmla="*/ 794 h 907"/>
                    <a:gd name="T40" fmla="*/ 624 w 964"/>
                    <a:gd name="T41" fmla="*/ 794 h 907"/>
                    <a:gd name="T42" fmla="*/ 624 w 964"/>
                    <a:gd name="T43" fmla="*/ 851 h 907"/>
                    <a:gd name="T44" fmla="*/ 681 w 964"/>
                    <a:gd name="T45" fmla="*/ 851 h 907"/>
                    <a:gd name="T46" fmla="*/ 681 w 964"/>
                    <a:gd name="T47" fmla="*/ 907 h 907"/>
                    <a:gd name="T48" fmla="*/ 737 w 964"/>
                    <a:gd name="T49" fmla="*/ 907 h 907"/>
                    <a:gd name="T50" fmla="*/ 737 w 964"/>
                    <a:gd name="T51" fmla="*/ 851 h 907"/>
                    <a:gd name="T52" fmla="*/ 794 w 964"/>
                    <a:gd name="T53" fmla="*/ 851 h 907"/>
                    <a:gd name="T54" fmla="*/ 794 w 964"/>
                    <a:gd name="T55" fmla="*/ 737 h 907"/>
                    <a:gd name="T56" fmla="*/ 737 w 964"/>
                    <a:gd name="T57" fmla="*/ 737 h 907"/>
                    <a:gd name="T58" fmla="*/ 737 w 964"/>
                    <a:gd name="T59" fmla="*/ 624 h 907"/>
                    <a:gd name="T60" fmla="*/ 794 w 964"/>
                    <a:gd name="T61" fmla="*/ 624 h 907"/>
                    <a:gd name="T62" fmla="*/ 794 w 964"/>
                    <a:gd name="T63" fmla="*/ 680 h 907"/>
                    <a:gd name="T64" fmla="*/ 851 w 964"/>
                    <a:gd name="T65" fmla="*/ 680 h 907"/>
                    <a:gd name="T66" fmla="*/ 851 w 964"/>
                    <a:gd name="T67" fmla="*/ 624 h 907"/>
                    <a:gd name="T68" fmla="*/ 908 w 964"/>
                    <a:gd name="T69" fmla="*/ 624 h 907"/>
                    <a:gd name="T70" fmla="*/ 908 w 964"/>
                    <a:gd name="T71" fmla="*/ 397 h 907"/>
                    <a:gd name="T72" fmla="*/ 794 w 964"/>
                    <a:gd name="T73" fmla="*/ 397 h 907"/>
                    <a:gd name="T74" fmla="*/ 794 w 964"/>
                    <a:gd name="T75" fmla="*/ 284 h 907"/>
                    <a:gd name="T76" fmla="*/ 908 w 964"/>
                    <a:gd name="T77" fmla="*/ 284 h 907"/>
                    <a:gd name="T78" fmla="*/ 908 w 964"/>
                    <a:gd name="T79" fmla="*/ 170 h 907"/>
                    <a:gd name="T80" fmla="*/ 964 w 964"/>
                    <a:gd name="T81" fmla="*/ 170 h 907"/>
                    <a:gd name="T82" fmla="*/ 964 w 964"/>
                    <a:gd name="T83" fmla="*/ 113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964" h="907">
                      <a:moveTo>
                        <a:pt x="964" y="113"/>
                      </a:moveTo>
                      <a:lnTo>
                        <a:pt x="794" y="113"/>
                      </a:lnTo>
                      <a:lnTo>
                        <a:pt x="794" y="170"/>
                      </a:lnTo>
                      <a:lnTo>
                        <a:pt x="624" y="170"/>
                      </a:lnTo>
                      <a:lnTo>
                        <a:pt x="624" y="57"/>
                      </a:lnTo>
                      <a:lnTo>
                        <a:pt x="341" y="57"/>
                      </a:lnTo>
                      <a:lnTo>
                        <a:pt x="341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454"/>
                      </a:lnTo>
                      <a:lnTo>
                        <a:pt x="114" y="454"/>
                      </a:lnTo>
                      <a:lnTo>
                        <a:pt x="114" y="567"/>
                      </a:lnTo>
                      <a:lnTo>
                        <a:pt x="0" y="567"/>
                      </a:lnTo>
                      <a:lnTo>
                        <a:pt x="0" y="624"/>
                      </a:lnTo>
                      <a:lnTo>
                        <a:pt x="0" y="680"/>
                      </a:lnTo>
                      <a:lnTo>
                        <a:pt x="341" y="680"/>
                      </a:lnTo>
                      <a:lnTo>
                        <a:pt x="341" y="737"/>
                      </a:lnTo>
                      <a:lnTo>
                        <a:pt x="511" y="737"/>
                      </a:lnTo>
                      <a:lnTo>
                        <a:pt x="511" y="794"/>
                      </a:lnTo>
                      <a:lnTo>
                        <a:pt x="624" y="794"/>
                      </a:lnTo>
                      <a:lnTo>
                        <a:pt x="624" y="851"/>
                      </a:lnTo>
                      <a:lnTo>
                        <a:pt x="681" y="851"/>
                      </a:lnTo>
                      <a:lnTo>
                        <a:pt x="681" y="907"/>
                      </a:lnTo>
                      <a:lnTo>
                        <a:pt x="737" y="907"/>
                      </a:lnTo>
                      <a:lnTo>
                        <a:pt x="737" y="851"/>
                      </a:lnTo>
                      <a:lnTo>
                        <a:pt x="794" y="851"/>
                      </a:lnTo>
                      <a:lnTo>
                        <a:pt x="794" y="737"/>
                      </a:lnTo>
                      <a:lnTo>
                        <a:pt x="737" y="737"/>
                      </a:lnTo>
                      <a:lnTo>
                        <a:pt x="737" y="624"/>
                      </a:lnTo>
                      <a:lnTo>
                        <a:pt x="794" y="624"/>
                      </a:lnTo>
                      <a:lnTo>
                        <a:pt x="794" y="680"/>
                      </a:lnTo>
                      <a:lnTo>
                        <a:pt x="851" y="680"/>
                      </a:lnTo>
                      <a:lnTo>
                        <a:pt x="851" y="624"/>
                      </a:lnTo>
                      <a:lnTo>
                        <a:pt x="908" y="624"/>
                      </a:lnTo>
                      <a:lnTo>
                        <a:pt x="908" y="397"/>
                      </a:lnTo>
                      <a:lnTo>
                        <a:pt x="794" y="397"/>
                      </a:lnTo>
                      <a:lnTo>
                        <a:pt x="794" y="284"/>
                      </a:lnTo>
                      <a:lnTo>
                        <a:pt x="908" y="284"/>
                      </a:lnTo>
                      <a:lnTo>
                        <a:pt x="908" y="170"/>
                      </a:lnTo>
                      <a:lnTo>
                        <a:pt x="964" y="170"/>
                      </a:lnTo>
                      <a:lnTo>
                        <a:pt x="964" y="11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7" name="Freeform 993"/>
                <p:cNvSpPr>
                  <a:spLocks/>
                </p:cNvSpPr>
                <p:nvPr/>
              </p:nvSpPr>
              <p:spPr bwMode="auto">
                <a:xfrm>
                  <a:off x="5960" y="2060"/>
                  <a:ext cx="964" cy="851"/>
                </a:xfrm>
                <a:custGeom>
                  <a:avLst/>
                  <a:gdLst>
                    <a:gd name="T0" fmla="*/ 283 w 964"/>
                    <a:gd name="T1" fmla="*/ 0 h 851"/>
                    <a:gd name="T2" fmla="*/ 113 w 964"/>
                    <a:gd name="T3" fmla="*/ 0 h 851"/>
                    <a:gd name="T4" fmla="*/ 113 w 964"/>
                    <a:gd name="T5" fmla="*/ 57 h 851"/>
                    <a:gd name="T6" fmla="*/ 0 w 964"/>
                    <a:gd name="T7" fmla="*/ 57 h 851"/>
                    <a:gd name="T8" fmla="*/ 0 w 964"/>
                    <a:gd name="T9" fmla="*/ 284 h 851"/>
                    <a:gd name="T10" fmla="*/ 57 w 964"/>
                    <a:gd name="T11" fmla="*/ 284 h 851"/>
                    <a:gd name="T12" fmla="*/ 57 w 964"/>
                    <a:gd name="T13" fmla="*/ 340 h 851"/>
                    <a:gd name="T14" fmla="*/ 113 w 964"/>
                    <a:gd name="T15" fmla="*/ 340 h 851"/>
                    <a:gd name="T16" fmla="*/ 113 w 964"/>
                    <a:gd name="T17" fmla="*/ 397 h 851"/>
                    <a:gd name="T18" fmla="*/ 170 w 964"/>
                    <a:gd name="T19" fmla="*/ 397 h 851"/>
                    <a:gd name="T20" fmla="*/ 170 w 964"/>
                    <a:gd name="T21" fmla="*/ 567 h 851"/>
                    <a:gd name="T22" fmla="*/ 227 w 964"/>
                    <a:gd name="T23" fmla="*/ 567 h 851"/>
                    <a:gd name="T24" fmla="*/ 227 w 964"/>
                    <a:gd name="T25" fmla="*/ 624 h 851"/>
                    <a:gd name="T26" fmla="*/ 283 w 964"/>
                    <a:gd name="T27" fmla="*/ 624 h 851"/>
                    <a:gd name="T28" fmla="*/ 283 w 964"/>
                    <a:gd name="T29" fmla="*/ 680 h 851"/>
                    <a:gd name="T30" fmla="*/ 397 w 964"/>
                    <a:gd name="T31" fmla="*/ 680 h 851"/>
                    <a:gd name="T32" fmla="*/ 397 w 964"/>
                    <a:gd name="T33" fmla="*/ 737 h 851"/>
                    <a:gd name="T34" fmla="*/ 453 w 964"/>
                    <a:gd name="T35" fmla="*/ 737 h 851"/>
                    <a:gd name="T36" fmla="*/ 453 w 964"/>
                    <a:gd name="T37" fmla="*/ 794 h 851"/>
                    <a:gd name="T38" fmla="*/ 510 w 964"/>
                    <a:gd name="T39" fmla="*/ 794 h 851"/>
                    <a:gd name="T40" fmla="*/ 510 w 964"/>
                    <a:gd name="T41" fmla="*/ 851 h 851"/>
                    <a:gd name="T42" fmla="*/ 624 w 964"/>
                    <a:gd name="T43" fmla="*/ 851 h 851"/>
                    <a:gd name="T44" fmla="*/ 624 w 964"/>
                    <a:gd name="T45" fmla="*/ 737 h 851"/>
                    <a:gd name="T46" fmla="*/ 680 w 964"/>
                    <a:gd name="T47" fmla="*/ 737 h 851"/>
                    <a:gd name="T48" fmla="*/ 680 w 964"/>
                    <a:gd name="T49" fmla="*/ 680 h 851"/>
                    <a:gd name="T50" fmla="*/ 737 w 964"/>
                    <a:gd name="T51" fmla="*/ 680 h 851"/>
                    <a:gd name="T52" fmla="*/ 737 w 964"/>
                    <a:gd name="T53" fmla="*/ 567 h 851"/>
                    <a:gd name="T54" fmla="*/ 850 w 964"/>
                    <a:gd name="T55" fmla="*/ 567 h 851"/>
                    <a:gd name="T56" fmla="*/ 850 w 964"/>
                    <a:gd name="T57" fmla="*/ 510 h 851"/>
                    <a:gd name="T58" fmla="*/ 907 w 964"/>
                    <a:gd name="T59" fmla="*/ 510 h 851"/>
                    <a:gd name="T60" fmla="*/ 907 w 964"/>
                    <a:gd name="T61" fmla="*/ 454 h 851"/>
                    <a:gd name="T62" fmla="*/ 964 w 964"/>
                    <a:gd name="T63" fmla="*/ 454 h 851"/>
                    <a:gd name="T64" fmla="*/ 964 w 964"/>
                    <a:gd name="T65" fmla="*/ 284 h 851"/>
                    <a:gd name="T66" fmla="*/ 907 w 964"/>
                    <a:gd name="T67" fmla="*/ 284 h 851"/>
                    <a:gd name="T68" fmla="*/ 907 w 964"/>
                    <a:gd name="T69" fmla="*/ 227 h 851"/>
                    <a:gd name="T70" fmla="*/ 794 w 964"/>
                    <a:gd name="T71" fmla="*/ 227 h 851"/>
                    <a:gd name="T72" fmla="*/ 794 w 964"/>
                    <a:gd name="T73" fmla="*/ 170 h 851"/>
                    <a:gd name="T74" fmla="*/ 624 w 964"/>
                    <a:gd name="T75" fmla="*/ 170 h 851"/>
                    <a:gd name="T76" fmla="*/ 624 w 964"/>
                    <a:gd name="T77" fmla="*/ 113 h 851"/>
                    <a:gd name="T78" fmla="*/ 283 w 964"/>
                    <a:gd name="T79" fmla="*/ 113 h 851"/>
                    <a:gd name="T80" fmla="*/ 283 w 964"/>
                    <a:gd name="T81" fmla="*/ 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64" h="851">
                      <a:moveTo>
                        <a:pt x="283" y="0"/>
                      </a:move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0" y="57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113" y="340"/>
                      </a:lnTo>
                      <a:lnTo>
                        <a:pt x="113" y="397"/>
                      </a:lnTo>
                      <a:lnTo>
                        <a:pt x="170" y="397"/>
                      </a:lnTo>
                      <a:lnTo>
                        <a:pt x="170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lnTo>
                        <a:pt x="283" y="624"/>
                      </a:lnTo>
                      <a:lnTo>
                        <a:pt x="283" y="680"/>
                      </a:lnTo>
                      <a:lnTo>
                        <a:pt x="397" y="680"/>
                      </a:lnTo>
                      <a:lnTo>
                        <a:pt x="397" y="737"/>
                      </a:lnTo>
                      <a:lnTo>
                        <a:pt x="453" y="737"/>
                      </a:lnTo>
                      <a:lnTo>
                        <a:pt x="453" y="794"/>
                      </a:lnTo>
                      <a:lnTo>
                        <a:pt x="510" y="794"/>
                      </a:lnTo>
                      <a:lnTo>
                        <a:pt x="510" y="851"/>
                      </a:lnTo>
                      <a:lnTo>
                        <a:pt x="624" y="851"/>
                      </a:lnTo>
                      <a:lnTo>
                        <a:pt x="624" y="737"/>
                      </a:lnTo>
                      <a:lnTo>
                        <a:pt x="680" y="737"/>
                      </a:lnTo>
                      <a:lnTo>
                        <a:pt x="680" y="680"/>
                      </a:lnTo>
                      <a:lnTo>
                        <a:pt x="737" y="680"/>
                      </a:lnTo>
                      <a:lnTo>
                        <a:pt x="737" y="567"/>
                      </a:lnTo>
                      <a:lnTo>
                        <a:pt x="850" y="567"/>
                      </a:lnTo>
                      <a:lnTo>
                        <a:pt x="850" y="510"/>
                      </a:lnTo>
                      <a:lnTo>
                        <a:pt x="907" y="510"/>
                      </a:lnTo>
                      <a:lnTo>
                        <a:pt x="907" y="454"/>
                      </a:lnTo>
                      <a:lnTo>
                        <a:pt x="964" y="454"/>
                      </a:lnTo>
                      <a:lnTo>
                        <a:pt x="964" y="284"/>
                      </a:lnTo>
                      <a:lnTo>
                        <a:pt x="907" y="284"/>
                      </a:lnTo>
                      <a:lnTo>
                        <a:pt x="907" y="227"/>
                      </a:lnTo>
                      <a:lnTo>
                        <a:pt x="794" y="227"/>
                      </a:lnTo>
                      <a:lnTo>
                        <a:pt x="794" y="170"/>
                      </a:lnTo>
                      <a:lnTo>
                        <a:pt x="624" y="170"/>
                      </a:lnTo>
                      <a:lnTo>
                        <a:pt x="624" y="113"/>
                      </a:lnTo>
                      <a:lnTo>
                        <a:pt x="283" y="113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8" name="Freeform 994"/>
                <p:cNvSpPr>
                  <a:spLocks/>
                </p:cNvSpPr>
                <p:nvPr/>
              </p:nvSpPr>
              <p:spPr bwMode="auto">
                <a:xfrm>
                  <a:off x="4996" y="1606"/>
                  <a:ext cx="1361" cy="1305"/>
                </a:xfrm>
                <a:custGeom>
                  <a:avLst/>
                  <a:gdLst>
                    <a:gd name="T0" fmla="*/ 1247 w 1361"/>
                    <a:gd name="T1" fmla="*/ 0 h 1305"/>
                    <a:gd name="T2" fmla="*/ 964 w 1361"/>
                    <a:gd name="T3" fmla="*/ 0 h 1305"/>
                    <a:gd name="T4" fmla="*/ 964 w 1361"/>
                    <a:gd name="T5" fmla="*/ 57 h 1305"/>
                    <a:gd name="T6" fmla="*/ 907 w 1361"/>
                    <a:gd name="T7" fmla="*/ 57 h 1305"/>
                    <a:gd name="T8" fmla="*/ 907 w 1361"/>
                    <a:gd name="T9" fmla="*/ 114 h 1305"/>
                    <a:gd name="T10" fmla="*/ 794 w 1361"/>
                    <a:gd name="T11" fmla="*/ 114 h 1305"/>
                    <a:gd name="T12" fmla="*/ 794 w 1361"/>
                    <a:gd name="T13" fmla="*/ 171 h 1305"/>
                    <a:gd name="T14" fmla="*/ 567 w 1361"/>
                    <a:gd name="T15" fmla="*/ 171 h 1305"/>
                    <a:gd name="T16" fmla="*/ 567 w 1361"/>
                    <a:gd name="T17" fmla="*/ 227 h 1305"/>
                    <a:gd name="T18" fmla="*/ 397 w 1361"/>
                    <a:gd name="T19" fmla="*/ 227 h 1305"/>
                    <a:gd name="T20" fmla="*/ 397 w 1361"/>
                    <a:gd name="T21" fmla="*/ 114 h 1305"/>
                    <a:gd name="T22" fmla="*/ 340 w 1361"/>
                    <a:gd name="T23" fmla="*/ 114 h 1305"/>
                    <a:gd name="T24" fmla="*/ 340 w 1361"/>
                    <a:gd name="T25" fmla="*/ 171 h 1305"/>
                    <a:gd name="T26" fmla="*/ 283 w 1361"/>
                    <a:gd name="T27" fmla="*/ 171 h 1305"/>
                    <a:gd name="T28" fmla="*/ 283 w 1361"/>
                    <a:gd name="T29" fmla="*/ 284 h 1305"/>
                    <a:gd name="T30" fmla="*/ 227 w 1361"/>
                    <a:gd name="T31" fmla="*/ 284 h 1305"/>
                    <a:gd name="T32" fmla="*/ 227 w 1361"/>
                    <a:gd name="T33" fmla="*/ 341 h 1305"/>
                    <a:gd name="T34" fmla="*/ 170 w 1361"/>
                    <a:gd name="T35" fmla="*/ 341 h 1305"/>
                    <a:gd name="T36" fmla="*/ 170 w 1361"/>
                    <a:gd name="T37" fmla="*/ 397 h 1305"/>
                    <a:gd name="T38" fmla="*/ 227 w 1361"/>
                    <a:gd name="T39" fmla="*/ 397 h 1305"/>
                    <a:gd name="T40" fmla="*/ 227 w 1361"/>
                    <a:gd name="T41" fmla="*/ 511 h 1305"/>
                    <a:gd name="T42" fmla="*/ 57 w 1361"/>
                    <a:gd name="T43" fmla="*/ 511 h 1305"/>
                    <a:gd name="T44" fmla="*/ 57 w 1361"/>
                    <a:gd name="T45" fmla="*/ 624 h 1305"/>
                    <a:gd name="T46" fmla="*/ 113 w 1361"/>
                    <a:gd name="T47" fmla="*/ 624 h 1305"/>
                    <a:gd name="T48" fmla="*/ 113 w 1361"/>
                    <a:gd name="T49" fmla="*/ 738 h 1305"/>
                    <a:gd name="T50" fmla="*/ 0 w 1361"/>
                    <a:gd name="T51" fmla="*/ 738 h 1305"/>
                    <a:gd name="T52" fmla="*/ 0 w 1361"/>
                    <a:gd name="T53" fmla="*/ 908 h 1305"/>
                    <a:gd name="T54" fmla="*/ 57 w 1361"/>
                    <a:gd name="T55" fmla="*/ 908 h 1305"/>
                    <a:gd name="T56" fmla="*/ 57 w 1361"/>
                    <a:gd name="T57" fmla="*/ 964 h 1305"/>
                    <a:gd name="T58" fmla="*/ 113 w 1361"/>
                    <a:gd name="T59" fmla="*/ 964 h 1305"/>
                    <a:gd name="T60" fmla="*/ 113 w 1361"/>
                    <a:gd name="T61" fmla="*/ 1078 h 1305"/>
                    <a:gd name="T62" fmla="*/ 227 w 1361"/>
                    <a:gd name="T63" fmla="*/ 1078 h 1305"/>
                    <a:gd name="T64" fmla="*/ 227 w 1361"/>
                    <a:gd name="T65" fmla="*/ 1021 h 1305"/>
                    <a:gd name="T66" fmla="*/ 340 w 1361"/>
                    <a:gd name="T67" fmla="*/ 1021 h 1305"/>
                    <a:gd name="T68" fmla="*/ 340 w 1361"/>
                    <a:gd name="T69" fmla="*/ 964 h 1305"/>
                    <a:gd name="T70" fmla="*/ 397 w 1361"/>
                    <a:gd name="T71" fmla="*/ 964 h 1305"/>
                    <a:gd name="T72" fmla="*/ 397 w 1361"/>
                    <a:gd name="T73" fmla="*/ 1191 h 1305"/>
                    <a:gd name="T74" fmla="*/ 454 w 1361"/>
                    <a:gd name="T75" fmla="*/ 1191 h 1305"/>
                    <a:gd name="T76" fmla="*/ 454 w 1361"/>
                    <a:gd name="T77" fmla="*/ 1134 h 1305"/>
                    <a:gd name="T78" fmla="*/ 567 w 1361"/>
                    <a:gd name="T79" fmla="*/ 1134 h 1305"/>
                    <a:gd name="T80" fmla="*/ 567 w 1361"/>
                    <a:gd name="T81" fmla="*/ 1078 h 1305"/>
                    <a:gd name="T82" fmla="*/ 850 w 1361"/>
                    <a:gd name="T83" fmla="*/ 1078 h 1305"/>
                    <a:gd name="T84" fmla="*/ 850 w 1361"/>
                    <a:gd name="T85" fmla="*/ 1191 h 1305"/>
                    <a:gd name="T86" fmla="*/ 907 w 1361"/>
                    <a:gd name="T87" fmla="*/ 1191 h 1305"/>
                    <a:gd name="T88" fmla="*/ 907 w 1361"/>
                    <a:gd name="T89" fmla="*/ 1305 h 1305"/>
                    <a:gd name="T90" fmla="*/ 1077 w 1361"/>
                    <a:gd name="T91" fmla="*/ 1305 h 1305"/>
                    <a:gd name="T92" fmla="*/ 1077 w 1361"/>
                    <a:gd name="T93" fmla="*/ 1134 h 1305"/>
                    <a:gd name="T94" fmla="*/ 1134 w 1361"/>
                    <a:gd name="T95" fmla="*/ 1134 h 1305"/>
                    <a:gd name="T96" fmla="*/ 1134 w 1361"/>
                    <a:gd name="T97" fmla="*/ 851 h 1305"/>
                    <a:gd name="T98" fmla="*/ 1077 w 1361"/>
                    <a:gd name="T99" fmla="*/ 851 h 1305"/>
                    <a:gd name="T100" fmla="*/ 1077 w 1361"/>
                    <a:gd name="T101" fmla="*/ 794 h 1305"/>
                    <a:gd name="T102" fmla="*/ 1021 w 1361"/>
                    <a:gd name="T103" fmla="*/ 794 h 1305"/>
                    <a:gd name="T104" fmla="*/ 1021 w 1361"/>
                    <a:gd name="T105" fmla="*/ 738 h 1305"/>
                    <a:gd name="T106" fmla="*/ 964 w 1361"/>
                    <a:gd name="T107" fmla="*/ 738 h 1305"/>
                    <a:gd name="T108" fmla="*/ 964 w 1361"/>
                    <a:gd name="T109" fmla="*/ 511 h 1305"/>
                    <a:gd name="T110" fmla="*/ 1077 w 1361"/>
                    <a:gd name="T111" fmla="*/ 511 h 1305"/>
                    <a:gd name="T112" fmla="*/ 1077 w 1361"/>
                    <a:gd name="T113" fmla="*/ 454 h 1305"/>
                    <a:gd name="T114" fmla="*/ 1361 w 1361"/>
                    <a:gd name="T115" fmla="*/ 454 h 1305"/>
                    <a:gd name="T116" fmla="*/ 1361 w 1361"/>
                    <a:gd name="T117" fmla="*/ 341 h 1305"/>
                    <a:gd name="T118" fmla="*/ 1304 w 1361"/>
                    <a:gd name="T119" fmla="*/ 341 h 1305"/>
                    <a:gd name="T120" fmla="*/ 1304 w 1361"/>
                    <a:gd name="T121" fmla="*/ 227 h 1305"/>
                    <a:gd name="T122" fmla="*/ 1247 w 1361"/>
                    <a:gd name="T123" fmla="*/ 227 h 1305"/>
                    <a:gd name="T124" fmla="*/ 1247 w 1361"/>
                    <a:gd name="T125" fmla="*/ 0 h 13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361" h="1305">
                      <a:moveTo>
                        <a:pt x="1247" y="0"/>
                      </a:moveTo>
                      <a:lnTo>
                        <a:pt x="964" y="0"/>
                      </a:lnTo>
                      <a:lnTo>
                        <a:pt x="964" y="57"/>
                      </a:lnTo>
                      <a:lnTo>
                        <a:pt x="907" y="57"/>
                      </a:lnTo>
                      <a:lnTo>
                        <a:pt x="907" y="114"/>
                      </a:lnTo>
                      <a:lnTo>
                        <a:pt x="794" y="114"/>
                      </a:lnTo>
                      <a:lnTo>
                        <a:pt x="794" y="171"/>
                      </a:lnTo>
                      <a:lnTo>
                        <a:pt x="567" y="171"/>
                      </a:lnTo>
                      <a:lnTo>
                        <a:pt x="567" y="227"/>
                      </a:lnTo>
                      <a:lnTo>
                        <a:pt x="397" y="227"/>
                      </a:lnTo>
                      <a:lnTo>
                        <a:pt x="397" y="114"/>
                      </a:lnTo>
                      <a:lnTo>
                        <a:pt x="340" y="114"/>
                      </a:lnTo>
                      <a:lnTo>
                        <a:pt x="340" y="171"/>
                      </a:lnTo>
                      <a:lnTo>
                        <a:pt x="283" y="171"/>
                      </a:lnTo>
                      <a:lnTo>
                        <a:pt x="283" y="284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170" y="341"/>
                      </a:lnTo>
                      <a:lnTo>
                        <a:pt x="170" y="397"/>
                      </a:lnTo>
                      <a:lnTo>
                        <a:pt x="227" y="397"/>
                      </a:lnTo>
                      <a:lnTo>
                        <a:pt x="227" y="511"/>
                      </a:lnTo>
                      <a:lnTo>
                        <a:pt x="57" y="511"/>
                      </a:lnTo>
                      <a:lnTo>
                        <a:pt x="57" y="624"/>
                      </a:lnTo>
                      <a:lnTo>
                        <a:pt x="113" y="624"/>
                      </a:lnTo>
                      <a:lnTo>
                        <a:pt x="113" y="738"/>
                      </a:lnTo>
                      <a:lnTo>
                        <a:pt x="0" y="738"/>
                      </a:lnTo>
                      <a:lnTo>
                        <a:pt x="0" y="908"/>
                      </a:lnTo>
                      <a:lnTo>
                        <a:pt x="57" y="908"/>
                      </a:lnTo>
                      <a:lnTo>
                        <a:pt x="57" y="964"/>
                      </a:lnTo>
                      <a:lnTo>
                        <a:pt x="113" y="964"/>
                      </a:lnTo>
                      <a:lnTo>
                        <a:pt x="113" y="1078"/>
                      </a:lnTo>
                      <a:lnTo>
                        <a:pt x="227" y="1078"/>
                      </a:lnTo>
                      <a:lnTo>
                        <a:pt x="227" y="1021"/>
                      </a:lnTo>
                      <a:lnTo>
                        <a:pt x="340" y="1021"/>
                      </a:lnTo>
                      <a:lnTo>
                        <a:pt x="340" y="964"/>
                      </a:lnTo>
                      <a:lnTo>
                        <a:pt x="397" y="964"/>
                      </a:lnTo>
                      <a:lnTo>
                        <a:pt x="397" y="1191"/>
                      </a:lnTo>
                      <a:lnTo>
                        <a:pt x="454" y="1191"/>
                      </a:lnTo>
                      <a:lnTo>
                        <a:pt x="454" y="1134"/>
                      </a:lnTo>
                      <a:lnTo>
                        <a:pt x="567" y="1134"/>
                      </a:lnTo>
                      <a:lnTo>
                        <a:pt x="567" y="1078"/>
                      </a:lnTo>
                      <a:lnTo>
                        <a:pt x="850" y="1078"/>
                      </a:lnTo>
                      <a:lnTo>
                        <a:pt x="850" y="1191"/>
                      </a:lnTo>
                      <a:lnTo>
                        <a:pt x="907" y="1191"/>
                      </a:lnTo>
                      <a:lnTo>
                        <a:pt x="907" y="1305"/>
                      </a:lnTo>
                      <a:lnTo>
                        <a:pt x="1077" y="1305"/>
                      </a:lnTo>
                      <a:lnTo>
                        <a:pt x="1077" y="1134"/>
                      </a:lnTo>
                      <a:lnTo>
                        <a:pt x="1134" y="1134"/>
                      </a:lnTo>
                      <a:lnTo>
                        <a:pt x="1134" y="851"/>
                      </a:lnTo>
                      <a:lnTo>
                        <a:pt x="1077" y="851"/>
                      </a:lnTo>
                      <a:lnTo>
                        <a:pt x="1077" y="794"/>
                      </a:lnTo>
                      <a:lnTo>
                        <a:pt x="1021" y="794"/>
                      </a:lnTo>
                      <a:lnTo>
                        <a:pt x="1021" y="738"/>
                      </a:lnTo>
                      <a:lnTo>
                        <a:pt x="964" y="738"/>
                      </a:lnTo>
                      <a:lnTo>
                        <a:pt x="964" y="511"/>
                      </a:lnTo>
                      <a:lnTo>
                        <a:pt x="1077" y="511"/>
                      </a:lnTo>
                      <a:lnTo>
                        <a:pt x="1077" y="454"/>
                      </a:lnTo>
                      <a:lnTo>
                        <a:pt x="1361" y="454"/>
                      </a:lnTo>
                      <a:lnTo>
                        <a:pt x="1361" y="341"/>
                      </a:lnTo>
                      <a:lnTo>
                        <a:pt x="1304" y="341"/>
                      </a:lnTo>
                      <a:lnTo>
                        <a:pt x="1304" y="227"/>
                      </a:lnTo>
                      <a:lnTo>
                        <a:pt x="1247" y="227"/>
                      </a:lnTo>
                      <a:lnTo>
                        <a:pt x="124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18111" name="Group 1727"/>
              <p:cNvGrpSpPr>
                <a:grpSpLocks/>
              </p:cNvGrpSpPr>
              <p:nvPr/>
            </p:nvGrpSpPr>
            <p:grpSpPr bwMode="auto">
              <a:xfrm>
                <a:off x="4330700" y="2820988"/>
                <a:ext cx="719138" cy="1258887"/>
                <a:chOff x="2728" y="1777"/>
                <a:chExt cx="453" cy="793"/>
              </a:xfrm>
            </p:grpSpPr>
            <p:sp>
              <p:nvSpPr>
                <p:cNvPr id="12212" name="Freeform 948"/>
                <p:cNvSpPr>
                  <a:spLocks/>
                </p:cNvSpPr>
                <p:nvPr/>
              </p:nvSpPr>
              <p:spPr bwMode="auto">
                <a:xfrm>
                  <a:off x="2785" y="1777"/>
                  <a:ext cx="396" cy="226"/>
                </a:xfrm>
                <a:custGeom>
                  <a:avLst/>
                  <a:gdLst>
                    <a:gd name="T0" fmla="*/ 396 w 396"/>
                    <a:gd name="T1" fmla="*/ 170 h 226"/>
                    <a:gd name="T2" fmla="*/ 396 w 396"/>
                    <a:gd name="T3" fmla="*/ 56 h 226"/>
                    <a:gd name="T4" fmla="*/ 340 w 396"/>
                    <a:gd name="T5" fmla="*/ 56 h 226"/>
                    <a:gd name="T6" fmla="*/ 340 w 396"/>
                    <a:gd name="T7" fmla="*/ 0 h 226"/>
                    <a:gd name="T8" fmla="*/ 0 w 396"/>
                    <a:gd name="T9" fmla="*/ 0 h 226"/>
                    <a:gd name="T10" fmla="*/ 0 w 396"/>
                    <a:gd name="T11" fmla="*/ 226 h 226"/>
                    <a:gd name="T12" fmla="*/ 56 w 396"/>
                    <a:gd name="T13" fmla="*/ 226 h 226"/>
                    <a:gd name="T14" fmla="*/ 56 w 396"/>
                    <a:gd name="T15" fmla="*/ 170 h 226"/>
                    <a:gd name="T16" fmla="*/ 396 w 396"/>
                    <a:gd name="T17" fmla="*/ 17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6" h="226">
                      <a:moveTo>
                        <a:pt x="396" y="170"/>
                      </a:moveTo>
                      <a:lnTo>
                        <a:pt x="396" y="56"/>
                      </a:lnTo>
                      <a:lnTo>
                        <a:pt x="340" y="56"/>
                      </a:lnTo>
                      <a:lnTo>
                        <a:pt x="340" y="0"/>
                      </a:lnTo>
                      <a:lnTo>
                        <a:pt x="0" y="0"/>
                      </a:lnTo>
                      <a:lnTo>
                        <a:pt x="0" y="226"/>
                      </a:lnTo>
                      <a:lnTo>
                        <a:pt x="56" y="226"/>
                      </a:lnTo>
                      <a:lnTo>
                        <a:pt x="56" y="170"/>
                      </a:lnTo>
                      <a:lnTo>
                        <a:pt x="396" y="17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68" name="Freeform 1004"/>
                <p:cNvSpPr>
                  <a:spLocks/>
                </p:cNvSpPr>
                <p:nvPr/>
              </p:nvSpPr>
              <p:spPr bwMode="auto">
                <a:xfrm>
                  <a:off x="2728" y="2230"/>
                  <a:ext cx="397" cy="340"/>
                </a:xfrm>
                <a:custGeom>
                  <a:avLst/>
                  <a:gdLst>
                    <a:gd name="T0" fmla="*/ 397 w 397"/>
                    <a:gd name="T1" fmla="*/ 0 h 340"/>
                    <a:gd name="T2" fmla="*/ 57 w 397"/>
                    <a:gd name="T3" fmla="*/ 0 h 340"/>
                    <a:gd name="T4" fmla="*/ 57 w 397"/>
                    <a:gd name="T5" fmla="*/ 57 h 340"/>
                    <a:gd name="T6" fmla="*/ 0 w 397"/>
                    <a:gd name="T7" fmla="*/ 57 h 340"/>
                    <a:gd name="T8" fmla="*/ 0 w 397"/>
                    <a:gd name="T9" fmla="*/ 227 h 340"/>
                    <a:gd name="T10" fmla="*/ 57 w 397"/>
                    <a:gd name="T11" fmla="*/ 227 h 340"/>
                    <a:gd name="T12" fmla="*/ 57 w 397"/>
                    <a:gd name="T13" fmla="*/ 284 h 340"/>
                    <a:gd name="T14" fmla="*/ 113 w 397"/>
                    <a:gd name="T15" fmla="*/ 284 h 340"/>
                    <a:gd name="T16" fmla="*/ 113 w 397"/>
                    <a:gd name="T17" fmla="*/ 340 h 340"/>
                    <a:gd name="T18" fmla="*/ 170 w 397"/>
                    <a:gd name="T19" fmla="*/ 340 h 340"/>
                    <a:gd name="T20" fmla="*/ 170 w 397"/>
                    <a:gd name="T21" fmla="*/ 170 h 340"/>
                    <a:gd name="T22" fmla="*/ 340 w 397"/>
                    <a:gd name="T23" fmla="*/ 170 h 340"/>
                    <a:gd name="T24" fmla="*/ 340 w 397"/>
                    <a:gd name="T25" fmla="*/ 114 h 340"/>
                    <a:gd name="T26" fmla="*/ 397 w 397"/>
                    <a:gd name="T27" fmla="*/ 114 h 340"/>
                    <a:gd name="T28" fmla="*/ 397 w 397"/>
                    <a:gd name="T2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97" h="340">
                      <a:moveTo>
                        <a:pt x="397" y="0"/>
                      </a:move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284"/>
                      </a:lnTo>
                      <a:lnTo>
                        <a:pt x="113" y="284"/>
                      </a:lnTo>
                      <a:lnTo>
                        <a:pt x="113" y="340"/>
                      </a:lnTo>
                      <a:lnTo>
                        <a:pt x="170" y="340"/>
                      </a:lnTo>
                      <a:lnTo>
                        <a:pt x="170" y="170"/>
                      </a:lnTo>
                      <a:lnTo>
                        <a:pt x="340" y="170"/>
                      </a:lnTo>
                      <a:lnTo>
                        <a:pt x="340" y="114"/>
                      </a:lnTo>
                      <a:lnTo>
                        <a:pt x="397" y="114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18344" name="Group 1960"/>
              <p:cNvGrpSpPr>
                <a:grpSpLocks/>
              </p:cNvGrpSpPr>
              <p:nvPr/>
            </p:nvGrpSpPr>
            <p:grpSpPr bwMode="auto">
              <a:xfrm>
                <a:off x="1270000" y="300038"/>
                <a:ext cx="9091613" cy="9001125"/>
                <a:chOff x="800" y="189"/>
                <a:chExt cx="5727" cy="5670"/>
              </a:xfrm>
            </p:grpSpPr>
            <p:sp>
              <p:nvSpPr>
                <p:cNvPr id="17643" name="Freeform 1259"/>
                <p:cNvSpPr>
                  <a:spLocks/>
                </p:cNvSpPr>
                <p:nvPr/>
              </p:nvSpPr>
              <p:spPr bwMode="auto">
                <a:xfrm>
                  <a:off x="1594" y="1777"/>
                  <a:ext cx="170" cy="226"/>
                </a:xfrm>
                <a:custGeom>
                  <a:avLst/>
                  <a:gdLst>
                    <a:gd name="T0" fmla="*/ 170 w 170"/>
                    <a:gd name="T1" fmla="*/ 0 h 226"/>
                    <a:gd name="T2" fmla="*/ 113 w 170"/>
                    <a:gd name="T3" fmla="*/ 0 h 226"/>
                    <a:gd name="T4" fmla="*/ 113 w 170"/>
                    <a:gd name="T5" fmla="*/ 56 h 226"/>
                    <a:gd name="T6" fmla="*/ 57 w 170"/>
                    <a:gd name="T7" fmla="*/ 56 h 226"/>
                    <a:gd name="T8" fmla="*/ 57 w 170"/>
                    <a:gd name="T9" fmla="*/ 0 h 226"/>
                    <a:gd name="T10" fmla="*/ 0 w 170"/>
                    <a:gd name="T11" fmla="*/ 0 h 226"/>
                    <a:gd name="T12" fmla="*/ 0 w 170"/>
                    <a:gd name="T13" fmla="*/ 170 h 226"/>
                    <a:gd name="T14" fmla="*/ 57 w 170"/>
                    <a:gd name="T15" fmla="*/ 170 h 226"/>
                    <a:gd name="T16" fmla="*/ 57 w 170"/>
                    <a:gd name="T17" fmla="*/ 226 h 226"/>
                    <a:gd name="T18" fmla="*/ 113 w 170"/>
                    <a:gd name="T19" fmla="*/ 226 h 226"/>
                    <a:gd name="T20" fmla="*/ 113 w 170"/>
                    <a:gd name="T21" fmla="*/ 113 h 226"/>
                    <a:gd name="T22" fmla="*/ 170 w 170"/>
                    <a:gd name="T23" fmla="*/ 113 h 226"/>
                    <a:gd name="T24" fmla="*/ 170 w 170"/>
                    <a:gd name="T25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0" h="226">
                      <a:moveTo>
                        <a:pt x="170" y="0"/>
                      </a:moveTo>
                      <a:lnTo>
                        <a:pt x="113" y="0"/>
                      </a:lnTo>
                      <a:lnTo>
                        <a:pt x="113" y="56"/>
                      </a:lnTo>
                      <a:lnTo>
                        <a:pt x="57" y="56"/>
                      </a:lnTo>
                      <a:lnTo>
                        <a:pt x="57" y="0"/>
                      </a:ln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6"/>
                      </a:lnTo>
                      <a:lnTo>
                        <a:pt x="113" y="226"/>
                      </a:lnTo>
                      <a:lnTo>
                        <a:pt x="113" y="113"/>
                      </a:lnTo>
                      <a:lnTo>
                        <a:pt x="170" y="113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3" name="Freeform 919"/>
                <p:cNvSpPr>
                  <a:spLocks/>
                </p:cNvSpPr>
                <p:nvPr/>
              </p:nvSpPr>
              <p:spPr bwMode="auto">
                <a:xfrm>
                  <a:off x="1877" y="4668"/>
                  <a:ext cx="1" cy="114"/>
                </a:xfrm>
                <a:custGeom>
                  <a:avLst/>
                  <a:gdLst>
                    <a:gd name="T0" fmla="*/ 0 w 1"/>
                    <a:gd name="T1" fmla="*/ 114 h 114"/>
                    <a:gd name="T2" fmla="*/ 0 w 1"/>
                    <a:gd name="T3" fmla="*/ 0 h 114"/>
                    <a:gd name="T4" fmla="*/ 0 w 1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14">
                      <a:moveTo>
                        <a:pt x="0" y="114"/>
                      </a:moveTo>
                      <a:lnTo>
                        <a:pt x="0" y="0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7" name="Freeform 923"/>
                <p:cNvSpPr>
                  <a:spLocks/>
                </p:cNvSpPr>
                <p:nvPr/>
              </p:nvSpPr>
              <p:spPr bwMode="auto">
                <a:xfrm>
                  <a:off x="1537" y="3875"/>
                  <a:ext cx="114" cy="283"/>
                </a:xfrm>
                <a:custGeom>
                  <a:avLst/>
                  <a:gdLst>
                    <a:gd name="T0" fmla="*/ 0 w 114"/>
                    <a:gd name="T1" fmla="*/ 0 h 283"/>
                    <a:gd name="T2" fmla="*/ 0 w 114"/>
                    <a:gd name="T3" fmla="*/ 283 h 283"/>
                    <a:gd name="T4" fmla="*/ 57 w 114"/>
                    <a:gd name="T5" fmla="*/ 283 h 283"/>
                    <a:gd name="T6" fmla="*/ 57 w 114"/>
                    <a:gd name="T7" fmla="*/ 226 h 283"/>
                    <a:gd name="T8" fmla="*/ 114 w 114"/>
                    <a:gd name="T9" fmla="*/ 226 h 283"/>
                    <a:gd name="T10" fmla="*/ 114 w 114"/>
                    <a:gd name="T11" fmla="*/ 56 h 283"/>
                    <a:gd name="T12" fmla="*/ 57 w 114"/>
                    <a:gd name="T13" fmla="*/ 56 h 283"/>
                    <a:gd name="T14" fmla="*/ 57 w 114"/>
                    <a:gd name="T15" fmla="*/ 0 h 283"/>
                    <a:gd name="T16" fmla="*/ 0 w 114"/>
                    <a:gd name="T17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4" h="283">
                      <a:moveTo>
                        <a:pt x="0" y="0"/>
                      </a:moveTo>
                      <a:lnTo>
                        <a:pt x="0" y="283"/>
                      </a:lnTo>
                      <a:lnTo>
                        <a:pt x="57" y="283"/>
                      </a:lnTo>
                      <a:lnTo>
                        <a:pt x="57" y="226"/>
                      </a:lnTo>
                      <a:lnTo>
                        <a:pt x="114" y="226"/>
                      </a:lnTo>
                      <a:lnTo>
                        <a:pt x="114" y="56"/>
                      </a:lnTo>
                      <a:lnTo>
                        <a:pt x="57" y="56"/>
                      </a:lnTo>
                      <a:lnTo>
                        <a:pt x="5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8" name="Freeform 924"/>
                <p:cNvSpPr>
                  <a:spLocks/>
                </p:cNvSpPr>
                <p:nvPr/>
              </p:nvSpPr>
              <p:spPr bwMode="auto">
                <a:xfrm>
                  <a:off x="1651" y="3421"/>
                  <a:ext cx="396" cy="907"/>
                </a:xfrm>
                <a:custGeom>
                  <a:avLst/>
                  <a:gdLst>
                    <a:gd name="T0" fmla="*/ 0 w 396"/>
                    <a:gd name="T1" fmla="*/ 0 h 907"/>
                    <a:gd name="T2" fmla="*/ 0 w 396"/>
                    <a:gd name="T3" fmla="*/ 454 h 907"/>
                    <a:gd name="T4" fmla="*/ 56 w 396"/>
                    <a:gd name="T5" fmla="*/ 454 h 907"/>
                    <a:gd name="T6" fmla="*/ 56 w 396"/>
                    <a:gd name="T7" fmla="*/ 397 h 907"/>
                    <a:gd name="T8" fmla="*/ 113 w 396"/>
                    <a:gd name="T9" fmla="*/ 397 h 907"/>
                    <a:gd name="T10" fmla="*/ 113 w 396"/>
                    <a:gd name="T11" fmla="*/ 510 h 907"/>
                    <a:gd name="T12" fmla="*/ 170 w 396"/>
                    <a:gd name="T13" fmla="*/ 510 h 907"/>
                    <a:gd name="T14" fmla="*/ 170 w 396"/>
                    <a:gd name="T15" fmla="*/ 567 h 907"/>
                    <a:gd name="T16" fmla="*/ 226 w 396"/>
                    <a:gd name="T17" fmla="*/ 567 h 907"/>
                    <a:gd name="T18" fmla="*/ 226 w 396"/>
                    <a:gd name="T19" fmla="*/ 850 h 907"/>
                    <a:gd name="T20" fmla="*/ 283 w 396"/>
                    <a:gd name="T21" fmla="*/ 850 h 907"/>
                    <a:gd name="T22" fmla="*/ 283 w 396"/>
                    <a:gd name="T23" fmla="*/ 907 h 907"/>
                    <a:gd name="T24" fmla="*/ 340 w 396"/>
                    <a:gd name="T25" fmla="*/ 907 h 907"/>
                    <a:gd name="T26" fmla="*/ 340 w 396"/>
                    <a:gd name="T27" fmla="*/ 624 h 907"/>
                    <a:gd name="T28" fmla="*/ 396 w 396"/>
                    <a:gd name="T29" fmla="*/ 624 h 907"/>
                    <a:gd name="T30" fmla="*/ 396 w 396"/>
                    <a:gd name="T31" fmla="*/ 567 h 907"/>
                    <a:gd name="T32" fmla="*/ 340 w 396"/>
                    <a:gd name="T33" fmla="*/ 567 h 907"/>
                    <a:gd name="T34" fmla="*/ 340 w 396"/>
                    <a:gd name="T35" fmla="*/ 454 h 907"/>
                    <a:gd name="T36" fmla="*/ 283 w 396"/>
                    <a:gd name="T37" fmla="*/ 454 h 907"/>
                    <a:gd name="T38" fmla="*/ 283 w 396"/>
                    <a:gd name="T39" fmla="*/ 283 h 907"/>
                    <a:gd name="T40" fmla="*/ 226 w 396"/>
                    <a:gd name="T41" fmla="*/ 283 h 907"/>
                    <a:gd name="T42" fmla="*/ 226 w 396"/>
                    <a:gd name="T43" fmla="*/ 227 h 907"/>
                    <a:gd name="T44" fmla="*/ 283 w 396"/>
                    <a:gd name="T45" fmla="*/ 227 h 907"/>
                    <a:gd name="T46" fmla="*/ 283 w 396"/>
                    <a:gd name="T47" fmla="*/ 170 h 907"/>
                    <a:gd name="T48" fmla="*/ 340 w 396"/>
                    <a:gd name="T49" fmla="*/ 170 h 907"/>
                    <a:gd name="T50" fmla="*/ 340 w 396"/>
                    <a:gd name="T51" fmla="*/ 113 h 907"/>
                    <a:gd name="T52" fmla="*/ 396 w 396"/>
                    <a:gd name="T53" fmla="*/ 113 h 907"/>
                    <a:gd name="T54" fmla="*/ 396 w 396"/>
                    <a:gd name="T55" fmla="*/ 57 h 907"/>
                    <a:gd name="T56" fmla="*/ 56 w 396"/>
                    <a:gd name="T57" fmla="*/ 57 h 907"/>
                    <a:gd name="T58" fmla="*/ 56 w 396"/>
                    <a:gd name="T59" fmla="*/ 0 h 907"/>
                    <a:gd name="T60" fmla="*/ 0 w 396"/>
                    <a:gd name="T61" fmla="*/ 0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96" h="907">
                      <a:moveTo>
                        <a:pt x="0" y="0"/>
                      </a:moveTo>
                      <a:lnTo>
                        <a:pt x="0" y="454"/>
                      </a:lnTo>
                      <a:lnTo>
                        <a:pt x="56" y="454"/>
                      </a:lnTo>
                      <a:lnTo>
                        <a:pt x="56" y="397"/>
                      </a:lnTo>
                      <a:lnTo>
                        <a:pt x="113" y="397"/>
                      </a:lnTo>
                      <a:lnTo>
                        <a:pt x="113" y="510"/>
                      </a:lnTo>
                      <a:lnTo>
                        <a:pt x="170" y="510"/>
                      </a:lnTo>
                      <a:lnTo>
                        <a:pt x="170" y="567"/>
                      </a:lnTo>
                      <a:lnTo>
                        <a:pt x="226" y="567"/>
                      </a:lnTo>
                      <a:lnTo>
                        <a:pt x="226" y="850"/>
                      </a:lnTo>
                      <a:lnTo>
                        <a:pt x="283" y="850"/>
                      </a:lnTo>
                      <a:lnTo>
                        <a:pt x="283" y="907"/>
                      </a:lnTo>
                      <a:lnTo>
                        <a:pt x="340" y="907"/>
                      </a:lnTo>
                      <a:lnTo>
                        <a:pt x="340" y="624"/>
                      </a:lnTo>
                      <a:lnTo>
                        <a:pt x="396" y="624"/>
                      </a:lnTo>
                      <a:lnTo>
                        <a:pt x="396" y="567"/>
                      </a:lnTo>
                      <a:lnTo>
                        <a:pt x="340" y="567"/>
                      </a:lnTo>
                      <a:lnTo>
                        <a:pt x="340" y="454"/>
                      </a:lnTo>
                      <a:lnTo>
                        <a:pt x="283" y="454"/>
                      </a:lnTo>
                      <a:lnTo>
                        <a:pt x="283" y="283"/>
                      </a:lnTo>
                      <a:lnTo>
                        <a:pt x="226" y="283"/>
                      </a:lnTo>
                      <a:lnTo>
                        <a:pt x="226" y="227"/>
                      </a:lnTo>
                      <a:lnTo>
                        <a:pt x="283" y="227"/>
                      </a:lnTo>
                      <a:lnTo>
                        <a:pt x="283" y="170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396" y="113"/>
                      </a:lnTo>
                      <a:lnTo>
                        <a:pt x="396" y="57"/>
                      </a:lnTo>
                      <a:lnTo>
                        <a:pt x="56" y="57"/>
                      </a:lnTo>
                      <a:lnTo>
                        <a:pt x="5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0" name="Freeform 926"/>
                <p:cNvSpPr>
                  <a:spLocks/>
                </p:cNvSpPr>
                <p:nvPr/>
              </p:nvSpPr>
              <p:spPr bwMode="auto">
                <a:xfrm>
                  <a:off x="1877" y="3478"/>
                  <a:ext cx="624" cy="453"/>
                </a:xfrm>
                <a:custGeom>
                  <a:avLst/>
                  <a:gdLst>
                    <a:gd name="T0" fmla="*/ 454 w 624"/>
                    <a:gd name="T1" fmla="*/ 453 h 453"/>
                    <a:gd name="T2" fmla="*/ 454 w 624"/>
                    <a:gd name="T3" fmla="*/ 397 h 453"/>
                    <a:gd name="T4" fmla="*/ 511 w 624"/>
                    <a:gd name="T5" fmla="*/ 397 h 453"/>
                    <a:gd name="T6" fmla="*/ 511 w 624"/>
                    <a:gd name="T7" fmla="*/ 340 h 453"/>
                    <a:gd name="T8" fmla="*/ 567 w 624"/>
                    <a:gd name="T9" fmla="*/ 340 h 453"/>
                    <a:gd name="T10" fmla="*/ 567 w 624"/>
                    <a:gd name="T11" fmla="*/ 170 h 453"/>
                    <a:gd name="T12" fmla="*/ 624 w 624"/>
                    <a:gd name="T13" fmla="*/ 170 h 453"/>
                    <a:gd name="T14" fmla="*/ 624 w 624"/>
                    <a:gd name="T15" fmla="*/ 56 h 453"/>
                    <a:gd name="T16" fmla="*/ 567 w 624"/>
                    <a:gd name="T17" fmla="*/ 56 h 453"/>
                    <a:gd name="T18" fmla="*/ 567 w 624"/>
                    <a:gd name="T19" fmla="*/ 0 h 453"/>
                    <a:gd name="T20" fmla="*/ 397 w 624"/>
                    <a:gd name="T21" fmla="*/ 0 h 453"/>
                    <a:gd name="T22" fmla="*/ 397 w 624"/>
                    <a:gd name="T23" fmla="*/ 170 h 453"/>
                    <a:gd name="T24" fmla="*/ 114 w 624"/>
                    <a:gd name="T25" fmla="*/ 170 h 453"/>
                    <a:gd name="T26" fmla="*/ 114 w 624"/>
                    <a:gd name="T27" fmla="*/ 113 h 453"/>
                    <a:gd name="T28" fmla="*/ 57 w 624"/>
                    <a:gd name="T29" fmla="*/ 113 h 453"/>
                    <a:gd name="T30" fmla="*/ 57 w 624"/>
                    <a:gd name="T31" fmla="*/ 170 h 453"/>
                    <a:gd name="T32" fmla="*/ 0 w 624"/>
                    <a:gd name="T33" fmla="*/ 170 h 453"/>
                    <a:gd name="T34" fmla="*/ 0 w 624"/>
                    <a:gd name="T35" fmla="*/ 226 h 453"/>
                    <a:gd name="T36" fmla="*/ 57 w 624"/>
                    <a:gd name="T37" fmla="*/ 226 h 453"/>
                    <a:gd name="T38" fmla="*/ 57 w 624"/>
                    <a:gd name="T39" fmla="*/ 397 h 453"/>
                    <a:gd name="T40" fmla="*/ 227 w 624"/>
                    <a:gd name="T41" fmla="*/ 397 h 453"/>
                    <a:gd name="T42" fmla="*/ 227 w 624"/>
                    <a:gd name="T43" fmla="*/ 453 h 453"/>
                    <a:gd name="T44" fmla="*/ 454 w 624"/>
                    <a:gd name="T45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24" h="453">
                      <a:moveTo>
                        <a:pt x="454" y="453"/>
                      </a:moveTo>
                      <a:lnTo>
                        <a:pt x="454" y="397"/>
                      </a:lnTo>
                      <a:lnTo>
                        <a:pt x="511" y="397"/>
                      </a:lnTo>
                      <a:lnTo>
                        <a:pt x="511" y="340"/>
                      </a:lnTo>
                      <a:lnTo>
                        <a:pt x="567" y="340"/>
                      </a:lnTo>
                      <a:lnTo>
                        <a:pt x="567" y="170"/>
                      </a:lnTo>
                      <a:lnTo>
                        <a:pt x="624" y="170"/>
                      </a:lnTo>
                      <a:lnTo>
                        <a:pt x="624" y="56"/>
                      </a:lnTo>
                      <a:lnTo>
                        <a:pt x="567" y="56"/>
                      </a:lnTo>
                      <a:lnTo>
                        <a:pt x="567" y="0"/>
                      </a:lnTo>
                      <a:lnTo>
                        <a:pt x="397" y="0"/>
                      </a:lnTo>
                      <a:lnTo>
                        <a:pt x="397" y="170"/>
                      </a:lnTo>
                      <a:lnTo>
                        <a:pt x="114" y="170"/>
                      </a:lnTo>
                      <a:lnTo>
                        <a:pt x="114" y="113"/>
                      </a:lnTo>
                      <a:lnTo>
                        <a:pt x="57" y="113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226"/>
                      </a:lnTo>
                      <a:lnTo>
                        <a:pt x="57" y="226"/>
                      </a:lnTo>
                      <a:lnTo>
                        <a:pt x="57" y="397"/>
                      </a:lnTo>
                      <a:lnTo>
                        <a:pt x="227" y="397"/>
                      </a:lnTo>
                      <a:lnTo>
                        <a:pt x="227" y="453"/>
                      </a:lnTo>
                      <a:lnTo>
                        <a:pt x="454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1" name="Freeform 927"/>
                <p:cNvSpPr>
                  <a:spLocks/>
                </p:cNvSpPr>
                <p:nvPr/>
              </p:nvSpPr>
              <p:spPr bwMode="auto">
                <a:xfrm>
                  <a:off x="1537" y="2967"/>
                  <a:ext cx="114" cy="114"/>
                </a:xfrm>
                <a:custGeom>
                  <a:avLst/>
                  <a:gdLst>
                    <a:gd name="T0" fmla="*/ 114 w 114"/>
                    <a:gd name="T1" fmla="*/ 0 h 114"/>
                    <a:gd name="T2" fmla="*/ 0 w 114"/>
                    <a:gd name="T3" fmla="*/ 0 h 114"/>
                    <a:gd name="T4" fmla="*/ 0 w 114"/>
                    <a:gd name="T5" fmla="*/ 114 h 114"/>
                    <a:gd name="T6" fmla="*/ 57 w 114"/>
                    <a:gd name="T7" fmla="*/ 114 h 114"/>
                    <a:gd name="T8" fmla="*/ 57 w 114"/>
                    <a:gd name="T9" fmla="*/ 57 h 114"/>
                    <a:gd name="T10" fmla="*/ 114 w 114"/>
                    <a:gd name="T11" fmla="*/ 57 h 114"/>
                    <a:gd name="T12" fmla="*/ 114 w 114"/>
                    <a:gd name="T13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4">
                      <a:moveTo>
                        <a:pt x="114" y="0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2" name="Freeform 928"/>
                <p:cNvSpPr>
                  <a:spLocks/>
                </p:cNvSpPr>
                <p:nvPr/>
              </p:nvSpPr>
              <p:spPr bwMode="auto">
                <a:xfrm>
                  <a:off x="2501" y="3364"/>
                  <a:ext cx="227" cy="284"/>
                </a:xfrm>
                <a:custGeom>
                  <a:avLst/>
                  <a:gdLst>
                    <a:gd name="T0" fmla="*/ 0 w 227"/>
                    <a:gd name="T1" fmla="*/ 284 h 284"/>
                    <a:gd name="T2" fmla="*/ 0 w 227"/>
                    <a:gd name="T3" fmla="*/ 0 h 284"/>
                    <a:gd name="T4" fmla="*/ 170 w 227"/>
                    <a:gd name="T5" fmla="*/ 0 h 284"/>
                    <a:gd name="T6" fmla="*/ 170 w 227"/>
                    <a:gd name="T7" fmla="*/ 114 h 284"/>
                    <a:gd name="T8" fmla="*/ 227 w 227"/>
                    <a:gd name="T9" fmla="*/ 114 h 284"/>
                    <a:gd name="T10" fmla="*/ 227 w 227"/>
                    <a:gd name="T11" fmla="*/ 227 h 284"/>
                    <a:gd name="T12" fmla="*/ 170 w 227"/>
                    <a:gd name="T13" fmla="*/ 227 h 284"/>
                    <a:gd name="T14" fmla="*/ 170 w 227"/>
                    <a:gd name="T15" fmla="*/ 284 h 284"/>
                    <a:gd name="T16" fmla="*/ 0 w 227"/>
                    <a:gd name="T17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7" h="284">
                      <a:moveTo>
                        <a:pt x="0" y="284"/>
                      </a:moveTo>
                      <a:lnTo>
                        <a:pt x="0" y="0"/>
                      </a:lnTo>
                      <a:lnTo>
                        <a:pt x="170" y="0"/>
                      </a:lnTo>
                      <a:lnTo>
                        <a:pt x="170" y="114"/>
                      </a:lnTo>
                      <a:lnTo>
                        <a:pt x="227" y="114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284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3" name="Freeform 929"/>
                <p:cNvSpPr>
                  <a:spLocks/>
                </p:cNvSpPr>
                <p:nvPr/>
              </p:nvSpPr>
              <p:spPr bwMode="auto">
                <a:xfrm>
                  <a:off x="3578" y="3931"/>
                  <a:ext cx="738" cy="681"/>
                </a:xfrm>
                <a:custGeom>
                  <a:avLst/>
                  <a:gdLst>
                    <a:gd name="T0" fmla="*/ 0 w 738"/>
                    <a:gd name="T1" fmla="*/ 681 h 681"/>
                    <a:gd name="T2" fmla="*/ 0 w 738"/>
                    <a:gd name="T3" fmla="*/ 284 h 681"/>
                    <a:gd name="T4" fmla="*/ 57 w 738"/>
                    <a:gd name="T5" fmla="*/ 284 h 681"/>
                    <a:gd name="T6" fmla="*/ 57 w 738"/>
                    <a:gd name="T7" fmla="*/ 340 h 681"/>
                    <a:gd name="T8" fmla="*/ 114 w 738"/>
                    <a:gd name="T9" fmla="*/ 340 h 681"/>
                    <a:gd name="T10" fmla="*/ 114 w 738"/>
                    <a:gd name="T11" fmla="*/ 114 h 681"/>
                    <a:gd name="T12" fmla="*/ 170 w 738"/>
                    <a:gd name="T13" fmla="*/ 114 h 681"/>
                    <a:gd name="T14" fmla="*/ 170 w 738"/>
                    <a:gd name="T15" fmla="*/ 0 h 681"/>
                    <a:gd name="T16" fmla="*/ 397 w 738"/>
                    <a:gd name="T17" fmla="*/ 0 h 681"/>
                    <a:gd name="T18" fmla="*/ 397 w 738"/>
                    <a:gd name="T19" fmla="*/ 57 h 681"/>
                    <a:gd name="T20" fmla="*/ 454 w 738"/>
                    <a:gd name="T21" fmla="*/ 57 h 681"/>
                    <a:gd name="T22" fmla="*/ 454 w 738"/>
                    <a:gd name="T23" fmla="*/ 170 h 681"/>
                    <a:gd name="T24" fmla="*/ 511 w 738"/>
                    <a:gd name="T25" fmla="*/ 170 h 681"/>
                    <a:gd name="T26" fmla="*/ 511 w 738"/>
                    <a:gd name="T27" fmla="*/ 227 h 681"/>
                    <a:gd name="T28" fmla="*/ 738 w 738"/>
                    <a:gd name="T29" fmla="*/ 227 h 681"/>
                    <a:gd name="T30" fmla="*/ 738 w 738"/>
                    <a:gd name="T31" fmla="*/ 284 h 681"/>
                    <a:gd name="T32" fmla="*/ 681 w 738"/>
                    <a:gd name="T33" fmla="*/ 284 h 681"/>
                    <a:gd name="T34" fmla="*/ 681 w 738"/>
                    <a:gd name="T35" fmla="*/ 454 h 681"/>
                    <a:gd name="T36" fmla="*/ 454 w 738"/>
                    <a:gd name="T37" fmla="*/ 454 h 681"/>
                    <a:gd name="T38" fmla="*/ 454 w 738"/>
                    <a:gd name="T39" fmla="*/ 397 h 681"/>
                    <a:gd name="T40" fmla="*/ 341 w 738"/>
                    <a:gd name="T41" fmla="*/ 397 h 681"/>
                    <a:gd name="T42" fmla="*/ 341 w 738"/>
                    <a:gd name="T43" fmla="*/ 340 h 681"/>
                    <a:gd name="T44" fmla="*/ 227 w 738"/>
                    <a:gd name="T45" fmla="*/ 340 h 681"/>
                    <a:gd name="T46" fmla="*/ 227 w 738"/>
                    <a:gd name="T47" fmla="*/ 397 h 681"/>
                    <a:gd name="T48" fmla="*/ 114 w 738"/>
                    <a:gd name="T49" fmla="*/ 397 h 681"/>
                    <a:gd name="T50" fmla="*/ 114 w 738"/>
                    <a:gd name="T51" fmla="*/ 624 h 681"/>
                    <a:gd name="T52" fmla="*/ 57 w 738"/>
                    <a:gd name="T53" fmla="*/ 624 h 681"/>
                    <a:gd name="T54" fmla="*/ 57 w 738"/>
                    <a:gd name="T55" fmla="*/ 681 h 681"/>
                    <a:gd name="T56" fmla="*/ 0 w 738"/>
                    <a:gd name="T57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38" h="681">
                      <a:moveTo>
                        <a:pt x="0" y="681"/>
                      </a:move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114"/>
                      </a:lnTo>
                      <a:lnTo>
                        <a:pt x="170" y="114"/>
                      </a:lnTo>
                      <a:lnTo>
                        <a:pt x="170" y="0"/>
                      </a:lnTo>
                      <a:lnTo>
                        <a:pt x="397" y="0"/>
                      </a:lnTo>
                      <a:lnTo>
                        <a:pt x="397" y="57"/>
                      </a:lnTo>
                      <a:lnTo>
                        <a:pt x="454" y="57"/>
                      </a:lnTo>
                      <a:lnTo>
                        <a:pt x="454" y="170"/>
                      </a:lnTo>
                      <a:lnTo>
                        <a:pt x="511" y="170"/>
                      </a:lnTo>
                      <a:lnTo>
                        <a:pt x="511" y="227"/>
                      </a:lnTo>
                      <a:lnTo>
                        <a:pt x="738" y="227"/>
                      </a:lnTo>
                      <a:lnTo>
                        <a:pt x="738" y="284"/>
                      </a:lnTo>
                      <a:lnTo>
                        <a:pt x="681" y="284"/>
                      </a:lnTo>
                      <a:lnTo>
                        <a:pt x="681" y="454"/>
                      </a:lnTo>
                      <a:lnTo>
                        <a:pt x="454" y="454"/>
                      </a:lnTo>
                      <a:lnTo>
                        <a:pt x="454" y="397"/>
                      </a:lnTo>
                      <a:lnTo>
                        <a:pt x="341" y="397"/>
                      </a:lnTo>
                      <a:lnTo>
                        <a:pt x="341" y="340"/>
                      </a:lnTo>
                      <a:lnTo>
                        <a:pt x="227" y="340"/>
                      </a:lnTo>
                      <a:lnTo>
                        <a:pt x="227" y="397"/>
                      </a:lnTo>
                      <a:lnTo>
                        <a:pt x="114" y="397"/>
                      </a:lnTo>
                      <a:lnTo>
                        <a:pt x="114" y="624"/>
                      </a:lnTo>
                      <a:lnTo>
                        <a:pt x="57" y="624"/>
                      </a:lnTo>
                      <a:lnTo>
                        <a:pt x="57" y="681"/>
                      </a:lnTo>
                      <a:lnTo>
                        <a:pt x="0" y="68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4" name="Freeform 930"/>
                <p:cNvSpPr>
                  <a:spLocks/>
                </p:cNvSpPr>
                <p:nvPr/>
              </p:nvSpPr>
              <p:spPr bwMode="auto">
                <a:xfrm>
                  <a:off x="2728" y="4838"/>
                  <a:ext cx="1758" cy="1021"/>
                </a:xfrm>
                <a:custGeom>
                  <a:avLst/>
                  <a:gdLst>
                    <a:gd name="T0" fmla="*/ 0 w 1758"/>
                    <a:gd name="T1" fmla="*/ 964 h 1021"/>
                    <a:gd name="T2" fmla="*/ 57 w 1758"/>
                    <a:gd name="T3" fmla="*/ 794 h 1021"/>
                    <a:gd name="T4" fmla="*/ 113 w 1758"/>
                    <a:gd name="T5" fmla="*/ 681 h 1021"/>
                    <a:gd name="T6" fmla="*/ 170 w 1758"/>
                    <a:gd name="T7" fmla="*/ 624 h 1021"/>
                    <a:gd name="T8" fmla="*/ 227 w 1758"/>
                    <a:gd name="T9" fmla="*/ 511 h 1021"/>
                    <a:gd name="T10" fmla="*/ 283 w 1758"/>
                    <a:gd name="T11" fmla="*/ 454 h 1021"/>
                    <a:gd name="T12" fmla="*/ 340 w 1758"/>
                    <a:gd name="T13" fmla="*/ 511 h 1021"/>
                    <a:gd name="T14" fmla="*/ 397 w 1758"/>
                    <a:gd name="T15" fmla="*/ 567 h 1021"/>
                    <a:gd name="T16" fmla="*/ 453 w 1758"/>
                    <a:gd name="T17" fmla="*/ 624 h 1021"/>
                    <a:gd name="T18" fmla="*/ 680 w 1758"/>
                    <a:gd name="T19" fmla="*/ 567 h 1021"/>
                    <a:gd name="T20" fmla="*/ 624 w 1758"/>
                    <a:gd name="T21" fmla="*/ 511 h 1021"/>
                    <a:gd name="T22" fmla="*/ 850 w 1758"/>
                    <a:gd name="T23" fmla="*/ 454 h 1021"/>
                    <a:gd name="T24" fmla="*/ 1020 w 1758"/>
                    <a:gd name="T25" fmla="*/ 397 h 1021"/>
                    <a:gd name="T26" fmla="*/ 1134 w 1758"/>
                    <a:gd name="T27" fmla="*/ 284 h 1021"/>
                    <a:gd name="T28" fmla="*/ 1191 w 1758"/>
                    <a:gd name="T29" fmla="*/ 171 h 1021"/>
                    <a:gd name="T30" fmla="*/ 1304 w 1758"/>
                    <a:gd name="T31" fmla="*/ 227 h 1021"/>
                    <a:gd name="T32" fmla="*/ 1361 w 1758"/>
                    <a:gd name="T33" fmla="*/ 57 h 1021"/>
                    <a:gd name="T34" fmla="*/ 1417 w 1758"/>
                    <a:gd name="T35" fmla="*/ 0 h 1021"/>
                    <a:gd name="T36" fmla="*/ 1531 w 1758"/>
                    <a:gd name="T37" fmla="*/ 341 h 1021"/>
                    <a:gd name="T38" fmla="*/ 1644 w 1758"/>
                    <a:gd name="T39" fmla="*/ 397 h 1021"/>
                    <a:gd name="T40" fmla="*/ 1588 w 1758"/>
                    <a:gd name="T41" fmla="*/ 454 h 1021"/>
                    <a:gd name="T42" fmla="*/ 1758 w 1758"/>
                    <a:gd name="T43" fmla="*/ 567 h 1021"/>
                    <a:gd name="T44" fmla="*/ 1701 w 1758"/>
                    <a:gd name="T45" fmla="*/ 624 h 1021"/>
                    <a:gd name="T46" fmla="*/ 1588 w 1758"/>
                    <a:gd name="T47" fmla="*/ 681 h 1021"/>
                    <a:gd name="T48" fmla="*/ 1361 w 1758"/>
                    <a:gd name="T49" fmla="*/ 681 h 1021"/>
                    <a:gd name="T50" fmla="*/ 1247 w 1758"/>
                    <a:gd name="T51" fmla="*/ 738 h 1021"/>
                    <a:gd name="T52" fmla="*/ 1077 w 1758"/>
                    <a:gd name="T53" fmla="*/ 794 h 1021"/>
                    <a:gd name="T54" fmla="*/ 907 w 1758"/>
                    <a:gd name="T55" fmla="*/ 851 h 1021"/>
                    <a:gd name="T56" fmla="*/ 737 w 1758"/>
                    <a:gd name="T57" fmla="*/ 908 h 1021"/>
                    <a:gd name="T58" fmla="*/ 340 w 1758"/>
                    <a:gd name="T59" fmla="*/ 964 h 1021"/>
                    <a:gd name="T60" fmla="*/ 227 w 1758"/>
                    <a:gd name="T61" fmla="*/ 964 h 1021"/>
                    <a:gd name="T62" fmla="*/ 170 w 1758"/>
                    <a:gd name="T63" fmla="*/ 1021 h 1021"/>
                    <a:gd name="T64" fmla="*/ 57 w 1758"/>
                    <a:gd name="T65" fmla="*/ 1021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58" h="1021">
                      <a:moveTo>
                        <a:pt x="0" y="1021"/>
                      </a:moveTo>
                      <a:lnTo>
                        <a:pt x="0" y="964"/>
                      </a:lnTo>
                      <a:lnTo>
                        <a:pt x="57" y="964"/>
                      </a:lnTo>
                      <a:lnTo>
                        <a:pt x="57" y="794"/>
                      </a:lnTo>
                      <a:lnTo>
                        <a:pt x="113" y="794"/>
                      </a:lnTo>
                      <a:lnTo>
                        <a:pt x="113" y="681"/>
                      </a:lnTo>
                      <a:lnTo>
                        <a:pt x="170" y="681"/>
                      </a:lnTo>
                      <a:lnTo>
                        <a:pt x="170" y="624"/>
                      </a:lnTo>
                      <a:lnTo>
                        <a:pt x="227" y="624"/>
                      </a:lnTo>
                      <a:lnTo>
                        <a:pt x="227" y="511"/>
                      </a:lnTo>
                      <a:lnTo>
                        <a:pt x="283" y="511"/>
                      </a:lnTo>
                      <a:lnTo>
                        <a:pt x="283" y="454"/>
                      </a:lnTo>
                      <a:lnTo>
                        <a:pt x="340" y="454"/>
                      </a:lnTo>
                      <a:lnTo>
                        <a:pt x="340" y="511"/>
                      </a:lnTo>
                      <a:lnTo>
                        <a:pt x="397" y="511"/>
                      </a:lnTo>
                      <a:lnTo>
                        <a:pt x="397" y="567"/>
                      </a:lnTo>
                      <a:lnTo>
                        <a:pt x="453" y="567"/>
                      </a:lnTo>
                      <a:lnTo>
                        <a:pt x="453" y="624"/>
                      </a:lnTo>
                      <a:lnTo>
                        <a:pt x="680" y="624"/>
                      </a:lnTo>
                      <a:lnTo>
                        <a:pt x="680" y="567"/>
                      </a:lnTo>
                      <a:lnTo>
                        <a:pt x="624" y="567"/>
                      </a:lnTo>
                      <a:lnTo>
                        <a:pt x="624" y="511"/>
                      </a:lnTo>
                      <a:lnTo>
                        <a:pt x="850" y="511"/>
                      </a:lnTo>
                      <a:lnTo>
                        <a:pt x="850" y="454"/>
                      </a:lnTo>
                      <a:lnTo>
                        <a:pt x="1020" y="454"/>
                      </a:lnTo>
                      <a:lnTo>
                        <a:pt x="1020" y="397"/>
                      </a:lnTo>
                      <a:lnTo>
                        <a:pt x="1134" y="397"/>
                      </a:lnTo>
                      <a:lnTo>
                        <a:pt x="1134" y="284"/>
                      </a:lnTo>
                      <a:lnTo>
                        <a:pt x="1191" y="284"/>
                      </a:lnTo>
                      <a:lnTo>
                        <a:pt x="1191" y="171"/>
                      </a:lnTo>
                      <a:lnTo>
                        <a:pt x="1304" y="171"/>
                      </a:lnTo>
                      <a:lnTo>
                        <a:pt x="1304" y="227"/>
                      </a:lnTo>
                      <a:lnTo>
                        <a:pt x="1361" y="227"/>
                      </a:lnTo>
                      <a:lnTo>
                        <a:pt x="1361" y="57"/>
                      </a:lnTo>
                      <a:lnTo>
                        <a:pt x="1417" y="57"/>
                      </a:lnTo>
                      <a:lnTo>
                        <a:pt x="1417" y="0"/>
                      </a:lnTo>
                      <a:lnTo>
                        <a:pt x="1531" y="0"/>
                      </a:lnTo>
                      <a:lnTo>
                        <a:pt x="1531" y="341"/>
                      </a:lnTo>
                      <a:lnTo>
                        <a:pt x="1644" y="341"/>
                      </a:lnTo>
                      <a:lnTo>
                        <a:pt x="1644" y="397"/>
                      </a:lnTo>
                      <a:lnTo>
                        <a:pt x="1588" y="397"/>
                      </a:lnTo>
                      <a:lnTo>
                        <a:pt x="1588" y="454"/>
                      </a:lnTo>
                      <a:lnTo>
                        <a:pt x="1758" y="454"/>
                      </a:lnTo>
                      <a:lnTo>
                        <a:pt x="1758" y="567"/>
                      </a:lnTo>
                      <a:lnTo>
                        <a:pt x="1701" y="567"/>
                      </a:lnTo>
                      <a:lnTo>
                        <a:pt x="1701" y="624"/>
                      </a:lnTo>
                      <a:lnTo>
                        <a:pt x="1588" y="624"/>
                      </a:lnTo>
                      <a:lnTo>
                        <a:pt x="1588" y="681"/>
                      </a:lnTo>
                      <a:lnTo>
                        <a:pt x="1417" y="681"/>
                      </a:lnTo>
                      <a:lnTo>
                        <a:pt x="1361" y="681"/>
                      </a:lnTo>
                      <a:lnTo>
                        <a:pt x="1361" y="738"/>
                      </a:lnTo>
                      <a:lnTo>
                        <a:pt x="1247" y="738"/>
                      </a:lnTo>
                      <a:lnTo>
                        <a:pt x="1247" y="794"/>
                      </a:lnTo>
                      <a:lnTo>
                        <a:pt x="1077" y="794"/>
                      </a:lnTo>
                      <a:lnTo>
                        <a:pt x="1077" y="851"/>
                      </a:lnTo>
                      <a:lnTo>
                        <a:pt x="907" y="851"/>
                      </a:lnTo>
                      <a:lnTo>
                        <a:pt x="907" y="908"/>
                      </a:lnTo>
                      <a:lnTo>
                        <a:pt x="737" y="908"/>
                      </a:lnTo>
                      <a:lnTo>
                        <a:pt x="737" y="964"/>
                      </a:lnTo>
                      <a:lnTo>
                        <a:pt x="340" y="964"/>
                      </a:lnTo>
                      <a:lnTo>
                        <a:pt x="283" y="964"/>
                      </a:lnTo>
                      <a:lnTo>
                        <a:pt x="227" y="964"/>
                      </a:lnTo>
                      <a:lnTo>
                        <a:pt x="227" y="1021"/>
                      </a:lnTo>
                      <a:lnTo>
                        <a:pt x="170" y="1021"/>
                      </a:lnTo>
                      <a:lnTo>
                        <a:pt x="113" y="1021"/>
                      </a:lnTo>
                      <a:lnTo>
                        <a:pt x="57" y="1021"/>
                      </a:lnTo>
                      <a:lnTo>
                        <a:pt x="0" y="102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5" name="Freeform 931"/>
                <p:cNvSpPr>
                  <a:spLocks/>
                </p:cNvSpPr>
                <p:nvPr/>
              </p:nvSpPr>
              <p:spPr bwMode="auto">
                <a:xfrm>
                  <a:off x="4316" y="3988"/>
                  <a:ext cx="1077" cy="1417"/>
                </a:xfrm>
                <a:custGeom>
                  <a:avLst/>
                  <a:gdLst>
                    <a:gd name="T0" fmla="*/ 170 w 1077"/>
                    <a:gd name="T1" fmla="*/ 1417 h 1417"/>
                    <a:gd name="T2" fmla="*/ 170 w 1077"/>
                    <a:gd name="T3" fmla="*/ 1304 h 1417"/>
                    <a:gd name="T4" fmla="*/ 0 w 1077"/>
                    <a:gd name="T5" fmla="*/ 1304 h 1417"/>
                    <a:gd name="T6" fmla="*/ 0 w 1077"/>
                    <a:gd name="T7" fmla="*/ 1247 h 1417"/>
                    <a:gd name="T8" fmla="*/ 56 w 1077"/>
                    <a:gd name="T9" fmla="*/ 1247 h 1417"/>
                    <a:gd name="T10" fmla="*/ 56 w 1077"/>
                    <a:gd name="T11" fmla="*/ 1134 h 1417"/>
                    <a:gd name="T12" fmla="*/ 113 w 1077"/>
                    <a:gd name="T13" fmla="*/ 1134 h 1417"/>
                    <a:gd name="T14" fmla="*/ 113 w 1077"/>
                    <a:gd name="T15" fmla="*/ 1077 h 1417"/>
                    <a:gd name="T16" fmla="*/ 56 w 1077"/>
                    <a:gd name="T17" fmla="*/ 1077 h 1417"/>
                    <a:gd name="T18" fmla="*/ 56 w 1077"/>
                    <a:gd name="T19" fmla="*/ 907 h 1417"/>
                    <a:gd name="T20" fmla="*/ 226 w 1077"/>
                    <a:gd name="T21" fmla="*/ 907 h 1417"/>
                    <a:gd name="T22" fmla="*/ 226 w 1077"/>
                    <a:gd name="T23" fmla="*/ 850 h 1417"/>
                    <a:gd name="T24" fmla="*/ 0 w 1077"/>
                    <a:gd name="T25" fmla="*/ 850 h 1417"/>
                    <a:gd name="T26" fmla="*/ 0 w 1077"/>
                    <a:gd name="T27" fmla="*/ 737 h 1417"/>
                    <a:gd name="T28" fmla="*/ 113 w 1077"/>
                    <a:gd name="T29" fmla="*/ 737 h 1417"/>
                    <a:gd name="T30" fmla="*/ 113 w 1077"/>
                    <a:gd name="T31" fmla="*/ 567 h 1417"/>
                    <a:gd name="T32" fmla="*/ 170 w 1077"/>
                    <a:gd name="T33" fmla="*/ 567 h 1417"/>
                    <a:gd name="T34" fmla="*/ 170 w 1077"/>
                    <a:gd name="T35" fmla="*/ 510 h 1417"/>
                    <a:gd name="T36" fmla="*/ 56 w 1077"/>
                    <a:gd name="T37" fmla="*/ 510 h 1417"/>
                    <a:gd name="T38" fmla="*/ 56 w 1077"/>
                    <a:gd name="T39" fmla="*/ 567 h 1417"/>
                    <a:gd name="T40" fmla="*/ 0 w 1077"/>
                    <a:gd name="T41" fmla="*/ 567 h 1417"/>
                    <a:gd name="T42" fmla="*/ 0 w 1077"/>
                    <a:gd name="T43" fmla="*/ 454 h 1417"/>
                    <a:gd name="T44" fmla="*/ 396 w 1077"/>
                    <a:gd name="T45" fmla="*/ 454 h 1417"/>
                    <a:gd name="T46" fmla="*/ 396 w 1077"/>
                    <a:gd name="T47" fmla="*/ 397 h 1417"/>
                    <a:gd name="T48" fmla="*/ 510 w 1077"/>
                    <a:gd name="T49" fmla="*/ 397 h 1417"/>
                    <a:gd name="T50" fmla="*/ 510 w 1077"/>
                    <a:gd name="T51" fmla="*/ 454 h 1417"/>
                    <a:gd name="T52" fmla="*/ 567 w 1077"/>
                    <a:gd name="T53" fmla="*/ 454 h 1417"/>
                    <a:gd name="T54" fmla="*/ 567 w 1077"/>
                    <a:gd name="T55" fmla="*/ 340 h 1417"/>
                    <a:gd name="T56" fmla="*/ 680 w 1077"/>
                    <a:gd name="T57" fmla="*/ 340 h 1417"/>
                    <a:gd name="T58" fmla="*/ 680 w 1077"/>
                    <a:gd name="T59" fmla="*/ 113 h 1417"/>
                    <a:gd name="T60" fmla="*/ 737 w 1077"/>
                    <a:gd name="T61" fmla="*/ 113 h 1417"/>
                    <a:gd name="T62" fmla="*/ 737 w 1077"/>
                    <a:gd name="T63" fmla="*/ 57 h 1417"/>
                    <a:gd name="T64" fmla="*/ 850 w 1077"/>
                    <a:gd name="T65" fmla="*/ 57 h 1417"/>
                    <a:gd name="T66" fmla="*/ 850 w 1077"/>
                    <a:gd name="T67" fmla="*/ 0 h 1417"/>
                    <a:gd name="T68" fmla="*/ 963 w 1077"/>
                    <a:gd name="T69" fmla="*/ 0 h 1417"/>
                    <a:gd name="T70" fmla="*/ 963 w 1077"/>
                    <a:gd name="T71" fmla="*/ 113 h 1417"/>
                    <a:gd name="T72" fmla="*/ 1020 w 1077"/>
                    <a:gd name="T73" fmla="*/ 113 h 1417"/>
                    <a:gd name="T74" fmla="*/ 1020 w 1077"/>
                    <a:gd name="T75" fmla="*/ 227 h 1417"/>
                    <a:gd name="T76" fmla="*/ 1077 w 1077"/>
                    <a:gd name="T77" fmla="*/ 227 h 1417"/>
                    <a:gd name="T78" fmla="*/ 1077 w 1077"/>
                    <a:gd name="T79" fmla="*/ 283 h 1417"/>
                    <a:gd name="T80" fmla="*/ 1020 w 1077"/>
                    <a:gd name="T81" fmla="*/ 283 h 1417"/>
                    <a:gd name="T82" fmla="*/ 1020 w 1077"/>
                    <a:gd name="T83" fmla="*/ 510 h 1417"/>
                    <a:gd name="T84" fmla="*/ 963 w 1077"/>
                    <a:gd name="T85" fmla="*/ 510 h 1417"/>
                    <a:gd name="T86" fmla="*/ 963 w 1077"/>
                    <a:gd name="T87" fmla="*/ 680 h 1417"/>
                    <a:gd name="T88" fmla="*/ 907 w 1077"/>
                    <a:gd name="T89" fmla="*/ 680 h 1417"/>
                    <a:gd name="T90" fmla="*/ 907 w 1077"/>
                    <a:gd name="T91" fmla="*/ 794 h 1417"/>
                    <a:gd name="T92" fmla="*/ 963 w 1077"/>
                    <a:gd name="T93" fmla="*/ 794 h 1417"/>
                    <a:gd name="T94" fmla="*/ 963 w 1077"/>
                    <a:gd name="T95" fmla="*/ 964 h 1417"/>
                    <a:gd name="T96" fmla="*/ 1020 w 1077"/>
                    <a:gd name="T97" fmla="*/ 964 h 1417"/>
                    <a:gd name="T98" fmla="*/ 1020 w 1077"/>
                    <a:gd name="T99" fmla="*/ 1134 h 1417"/>
                    <a:gd name="T100" fmla="*/ 963 w 1077"/>
                    <a:gd name="T101" fmla="*/ 1134 h 1417"/>
                    <a:gd name="T102" fmla="*/ 963 w 1077"/>
                    <a:gd name="T103" fmla="*/ 1247 h 1417"/>
                    <a:gd name="T104" fmla="*/ 850 w 1077"/>
                    <a:gd name="T105" fmla="*/ 1247 h 1417"/>
                    <a:gd name="T106" fmla="*/ 850 w 1077"/>
                    <a:gd name="T107" fmla="*/ 1304 h 1417"/>
                    <a:gd name="T108" fmla="*/ 623 w 1077"/>
                    <a:gd name="T109" fmla="*/ 1304 h 1417"/>
                    <a:gd name="T110" fmla="*/ 623 w 1077"/>
                    <a:gd name="T111" fmla="*/ 1361 h 1417"/>
                    <a:gd name="T112" fmla="*/ 396 w 1077"/>
                    <a:gd name="T113" fmla="*/ 1361 h 1417"/>
                    <a:gd name="T114" fmla="*/ 340 w 1077"/>
                    <a:gd name="T115" fmla="*/ 1361 h 1417"/>
                    <a:gd name="T116" fmla="*/ 340 w 1077"/>
                    <a:gd name="T117" fmla="*/ 1417 h 1417"/>
                    <a:gd name="T118" fmla="*/ 170 w 1077"/>
                    <a:gd name="T119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77" h="1417">
                      <a:moveTo>
                        <a:pt x="170" y="1417"/>
                      </a:moveTo>
                      <a:lnTo>
                        <a:pt x="170" y="1304"/>
                      </a:lnTo>
                      <a:lnTo>
                        <a:pt x="0" y="1304"/>
                      </a:lnTo>
                      <a:lnTo>
                        <a:pt x="0" y="1247"/>
                      </a:lnTo>
                      <a:lnTo>
                        <a:pt x="56" y="1247"/>
                      </a:lnTo>
                      <a:lnTo>
                        <a:pt x="56" y="1134"/>
                      </a:lnTo>
                      <a:lnTo>
                        <a:pt x="113" y="1134"/>
                      </a:lnTo>
                      <a:lnTo>
                        <a:pt x="113" y="1077"/>
                      </a:lnTo>
                      <a:lnTo>
                        <a:pt x="56" y="1077"/>
                      </a:lnTo>
                      <a:lnTo>
                        <a:pt x="56" y="907"/>
                      </a:lnTo>
                      <a:lnTo>
                        <a:pt x="226" y="907"/>
                      </a:lnTo>
                      <a:lnTo>
                        <a:pt x="226" y="850"/>
                      </a:lnTo>
                      <a:lnTo>
                        <a:pt x="0" y="850"/>
                      </a:lnTo>
                      <a:lnTo>
                        <a:pt x="0" y="737"/>
                      </a:lnTo>
                      <a:lnTo>
                        <a:pt x="113" y="737"/>
                      </a:lnTo>
                      <a:lnTo>
                        <a:pt x="113" y="567"/>
                      </a:lnTo>
                      <a:lnTo>
                        <a:pt x="170" y="567"/>
                      </a:lnTo>
                      <a:lnTo>
                        <a:pt x="170" y="510"/>
                      </a:lnTo>
                      <a:lnTo>
                        <a:pt x="56" y="510"/>
                      </a:lnTo>
                      <a:lnTo>
                        <a:pt x="56" y="567"/>
                      </a:lnTo>
                      <a:lnTo>
                        <a:pt x="0" y="567"/>
                      </a:lnTo>
                      <a:lnTo>
                        <a:pt x="0" y="454"/>
                      </a:lnTo>
                      <a:lnTo>
                        <a:pt x="396" y="454"/>
                      </a:lnTo>
                      <a:lnTo>
                        <a:pt x="396" y="397"/>
                      </a:lnTo>
                      <a:lnTo>
                        <a:pt x="510" y="397"/>
                      </a:lnTo>
                      <a:lnTo>
                        <a:pt x="510" y="454"/>
                      </a:lnTo>
                      <a:lnTo>
                        <a:pt x="567" y="454"/>
                      </a:lnTo>
                      <a:lnTo>
                        <a:pt x="567" y="340"/>
                      </a:lnTo>
                      <a:lnTo>
                        <a:pt x="680" y="340"/>
                      </a:lnTo>
                      <a:lnTo>
                        <a:pt x="680" y="113"/>
                      </a:lnTo>
                      <a:lnTo>
                        <a:pt x="737" y="113"/>
                      </a:lnTo>
                      <a:lnTo>
                        <a:pt x="737" y="57"/>
                      </a:lnTo>
                      <a:lnTo>
                        <a:pt x="850" y="57"/>
                      </a:lnTo>
                      <a:lnTo>
                        <a:pt x="850" y="0"/>
                      </a:lnTo>
                      <a:lnTo>
                        <a:pt x="963" y="0"/>
                      </a:lnTo>
                      <a:lnTo>
                        <a:pt x="963" y="113"/>
                      </a:lnTo>
                      <a:lnTo>
                        <a:pt x="1020" y="113"/>
                      </a:lnTo>
                      <a:lnTo>
                        <a:pt x="1020" y="227"/>
                      </a:lnTo>
                      <a:lnTo>
                        <a:pt x="1077" y="227"/>
                      </a:lnTo>
                      <a:lnTo>
                        <a:pt x="1077" y="283"/>
                      </a:lnTo>
                      <a:lnTo>
                        <a:pt x="1020" y="283"/>
                      </a:lnTo>
                      <a:lnTo>
                        <a:pt x="1020" y="510"/>
                      </a:lnTo>
                      <a:lnTo>
                        <a:pt x="963" y="510"/>
                      </a:lnTo>
                      <a:lnTo>
                        <a:pt x="963" y="680"/>
                      </a:lnTo>
                      <a:lnTo>
                        <a:pt x="907" y="680"/>
                      </a:lnTo>
                      <a:lnTo>
                        <a:pt x="907" y="794"/>
                      </a:lnTo>
                      <a:lnTo>
                        <a:pt x="963" y="794"/>
                      </a:lnTo>
                      <a:lnTo>
                        <a:pt x="963" y="964"/>
                      </a:lnTo>
                      <a:lnTo>
                        <a:pt x="1020" y="964"/>
                      </a:lnTo>
                      <a:lnTo>
                        <a:pt x="1020" y="1134"/>
                      </a:lnTo>
                      <a:lnTo>
                        <a:pt x="963" y="1134"/>
                      </a:lnTo>
                      <a:lnTo>
                        <a:pt x="963" y="1247"/>
                      </a:lnTo>
                      <a:lnTo>
                        <a:pt x="850" y="1247"/>
                      </a:lnTo>
                      <a:lnTo>
                        <a:pt x="850" y="1304"/>
                      </a:lnTo>
                      <a:lnTo>
                        <a:pt x="623" y="1304"/>
                      </a:lnTo>
                      <a:lnTo>
                        <a:pt x="623" y="1361"/>
                      </a:lnTo>
                      <a:lnTo>
                        <a:pt x="396" y="1361"/>
                      </a:lnTo>
                      <a:lnTo>
                        <a:pt x="340" y="1361"/>
                      </a:lnTo>
                      <a:lnTo>
                        <a:pt x="340" y="1417"/>
                      </a:lnTo>
                      <a:lnTo>
                        <a:pt x="170" y="141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7" name="Freeform 933"/>
                <p:cNvSpPr>
                  <a:spLocks/>
                </p:cNvSpPr>
                <p:nvPr/>
              </p:nvSpPr>
              <p:spPr bwMode="auto">
                <a:xfrm>
                  <a:off x="4032" y="3648"/>
                  <a:ext cx="1134" cy="794"/>
                </a:xfrm>
                <a:custGeom>
                  <a:avLst/>
                  <a:gdLst>
                    <a:gd name="T0" fmla="*/ 340 w 1134"/>
                    <a:gd name="T1" fmla="*/ 794 h 794"/>
                    <a:gd name="T2" fmla="*/ 680 w 1134"/>
                    <a:gd name="T3" fmla="*/ 794 h 794"/>
                    <a:gd name="T4" fmla="*/ 680 w 1134"/>
                    <a:gd name="T5" fmla="*/ 737 h 794"/>
                    <a:gd name="T6" fmla="*/ 794 w 1134"/>
                    <a:gd name="T7" fmla="*/ 737 h 794"/>
                    <a:gd name="T8" fmla="*/ 794 w 1134"/>
                    <a:gd name="T9" fmla="*/ 794 h 794"/>
                    <a:gd name="T10" fmla="*/ 851 w 1134"/>
                    <a:gd name="T11" fmla="*/ 794 h 794"/>
                    <a:gd name="T12" fmla="*/ 851 w 1134"/>
                    <a:gd name="T13" fmla="*/ 680 h 794"/>
                    <a:gd name="T14" fmla="*/ 964 w 1134"/>
                    <a:gd name="T15" fmla="*/ 680 h 794"/>
                    <a:gd name="T16" fmla="*/ 964 w 1134"/>
                    <a:gd name="T17" fmla="*/ 453 h 794"/>
                    <a:gd name="T18" fmla="*/ 1021 w 1134"/>
                    <a:gd name="T19" fmla="*/ 453 h 794"/>
                    <a:gd name="T20" fmla="*/ 1021 w 1134"/>
                    <a:gd name="T21" fmla="*/ 397 h 794"/>
                    <a:gd name="T22" fmla="*/ 1134 w 1134"/>
                    <a:gd name="T23" fmla="*/ 397 h 794"/>
                    <a:gd name="T24" fmla="*/ 1134 w 1134"/>
                    <a:gd name="T25" fmla="*/ 227 h 794"/>
                    <a:gd name="T26" fmla="*/ 1077 w 1134"/>
                    <a:gd name="T27" fmla="*/ 227 h 794"/>
                    <a:gd name="T28" fmla="*/ 1077 w 1134"/>
                    <a:gd name="T29" fmla="*/ 113 h 794"/>
                    <a:gd name="T30" fmla="*/ 1021 w 1134"/>
                    <a:gd name="T31" fmla="*/ 113 h 794"/>
                    <a:gd name="T32" fmla="*/ 1021 w 1134"/>
                    <a:gd name="T33" fmla="*/ 56 h 794"/>
                    <a:gd name="T34" fmla="*/ 964 w 1134"/>
                    <a:gd name="T35" fmla="*/ 56 h 794"/>
                    <a:gd name="T36" fmla="*/ 964 w 1134"/>
                    <a:gd name="T37" fmla="*/ 0 h 794"/>
                    <a:gd name="T38" fmla="*/ 794 w 1134"/>
                    <a:gd name="T39" fmla="*/ 0 h 794"/>
                    <a:gd name="T40" fmla="*/ 794 w 1134"/>
                    <a:gd name="T41" fmla="*/ 170 h 794"/>
                    <a:gd name="T42" fmla="*/ 680 w 1134"/>
                    <a:gd name="T43" fmla="*/ 170 h 794"/>
                    <a:gd name="T44" fmla="*/ 680 w 1134"/>
                    <a:gd name="T45" fmla="*/ 113 h 794"/>
                    <a:gd name="T46" fmla="*/ 340 w 1134"/>
                    <a:gd name="T47" fmla="*/ 113 h 794"/>
                    <a:gd name="T48" fmla="*/ 340 w 1134"/>
                    <a:gd name="T49" fmla="*/ 170 h 794"/>
                    <a:gd name="T50" fmla="*/ 57 w 1134"/>
                    <a:gd name="T51" fmla="*/ 170 h 794"/>
                    <a:gd name="T52" fmla="*/ 57 w 1134"/>
                    <a:gd name="T53" fmla="*/ 227 h 794"/>
                    <a:gd name="T54" fmla="*/ 0 w 1134"/>
                    <a:gd name="T55" fmla="*/ 227 h 794"/>
                    <a:gd name="T56" fmla="*/ 0 w 1134"/>
                    <a:gd name="T57" fmla="*/ 453 h 794"/>
                    <a:gd name="T58" fmla="*/ 57 w 1134"/>
                    <a:gd name="T59" fmla="*/ 453 h 794"/>
                    <a:gd name="T60" fmla="*/ 57 w 1134"/>
                    <a:gd name="T61" fmla="*/ 510 h 794"/>
                    <a:gd name="T62" fmla="*/ 284 w 1134"/>
                    <a:gd name="T63" fmla="*/ 510 h 794"/>
                    <a:gd name="T64" fmla="*/ 284 w 1134"/>
                    <a:gd name="T65" fmla="*/ 567 h 794"/>
                    <a:gd name="T66" fmla="*/ 227 w 1134"/>
                    <a:gd name="T67" fmla="*/ 567 h 794"/>
                    <a:gd name="T68" fmla="*/ 227 w 1134"/>
                    <a:gd name="T69" fmla="*/ 737 h 794"/>
                    <a:gd name="T70" fmla="*/ 340 w 1134"/>
                    <a:gd name="T71" fmla="*/ 737 h 794"/>
                    <a:gd name="T72" fmla="*/ 340 w 1134"/>
                    <a:gd name="T73" fmla="*/ 79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134" h="794">
                      <a:moveTo>
                        <a:pt x="340" y="794"/>
                      </a:moveTo>
                      <a:lnTo>
                        <a:pt x="680" y="794"/>
                      </a:lnTo>
                      <a:lnTo>
                        <a:pt x="680" y="737"/>
                      </a:lnTo>
                      <a:lnTo>
                        <a:pt x="794" y="737"/>
                      </a:lnTo>
                      <a:lnTo>
                        <a:pt x="794" y="794"/>
                      </a:lnTo>
                      <a:lnTo>
                        <a:pt x="851" y="794"/>
                      </a:lnTo>
                      <a:lnTo>
                        <a:pt x="851" y="680"/>
                      </a:lnTo>
                      <a:lnTo>
                        <a:pt x="964" y="680"/>
                      </a:lnTo>
                      <a:lnTo>
                        <a:pt x="964" y="453"/>
                      </a:lnTo>
                      <a:lnTo>
                        <a:pt x="1021" y="453"/>
                      </a:lnTo>
                      <a:lnTo>
                        <a:pt x="1021" y="397"/>
                      </a:lnTo>
                      <a:lnTo>
                        <a:pt x="1134" y="397"/>
                      </a:lnTo>
                      <a:lnTo>
                        <a:pt x="1134" y="227"/>
                      </a:lnTo>
                      <a:lnTo>
                        <a:pt x="1077" y="227"/>
                      </a:lnTo>
                      <a:lnTo>
                        <a:pt x="1077" y="113"/>
                      </a:lnTo>
                      <a:lnTo>
                        <a:pt x="1021" y="113"/>
                      </a:lnTo>
                      <a:lnTo>
                        <a:pt x="1021" y="56"/>
                      </a:lnTo>
                      <a:lnTo>
                        <a:pt x="964" y="56"/>
                      </a:lnTo>
                      <a:lnTo>
                        <a:pt x="964" y="0"/>
                      </a:lnTo>
                      <a:lnTo>
                        <a:pt x="794" y="0"/>
                      </a:lnTo>
                      <a:lnTo>
                        <a:pt x="794" y="170"/>
                      </a:lnTo>
                      <a:lnTo>
                        <a:pt x="680" y="170"/>
                      </a:lnTo>
                      <a:lnTo>
                        <a:pt x="680" y="113"/>
                      </a:lnTo>
                      <a:lnTo>
                        <a:pt x="340" y="113"/>
                      </a:lnTo>
                      <a:lnTo>
                        <a:pt x="34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57" y="510"/>
                      </a:lnTo>
                      <a:lnTo>
                        <a:pt x="284" y="510"/>
                      </a:lnTo>
                      <a:lnTo>
                        <a:pt x="284" y="567"/>
                      </a:lnTo>
                      <a:lnTo>
                        <a:pt x="227" y="567"/>
                      </a:lnTo>
                      <a:lnTo>
                        <a:pt x="227" y="737"/>
                      </a:lnTo>
                      <a:lnTo>
                        <a:pt x="340" y="737"/>
                      </a:lnTo>
                      <a:lnTo>
                        <a:pt x="340" y="79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0" name="Freeform 936"/>
                <p:cNvSpPr>
                  <a:spLocks/>
                </p:cNvSpPr>
                <p:nvPr/>
              </p:nvSpPr>
              <p:spPr bwMode="auto">
                <a:xfrm>
                  <a:off x="2388" y="3478"/>
                  <a:ext cx="453" cy="737"/>
                </a:xfrm>
                <a:custGeom>
                  <a:avLst/>
                  <a:gdLst>
                    <a:gd name="T0" fmla="*/ 340 w 453"/>
                    <a:gd name="T1" fmla="*/ 0 h 737"/>
                    <a:gd name="T2" fmla="*/ 453 w 453"/>
                    <a:gd name="T3" fmla="*/ 0 h 737"/>
                    <a:gd name="T4" fmla="*/ 453 w 453"/>
                    <a:gd name="T5" fmla="*/ 113 h 737"/>
                    <a:gd name="T6" fmla="*/ 397 w 453"/>
                    <a:gd name="T7" fmla="*/ 113 h 737"/>
                    <a:gd name="T8" fmla="*/ 397 w 453"/>
                    <a:gd name="T9" fmla="*/ 170 h 737"/>
                    <a:gd name="T10" fmla="*/ 340 w 453"/>
                    <a:gd name="T11" fmla="*/ 170 h 737"/>
                    <a:gd name="T12" fmla="*/ 340 w 453"/>
                    <a:gd name="T13" fmla="*/ 283 h 737"/>
                    <a:gd name="T14" fmla="*/ 453 w 453"/>
                    <a:gd name="T15" fmla="*/ 283 h 737"/>
                    <a:gd name="T16" fmla="*/ 453 w 453"/>
                    <a:gd name="T17" fmla="*/ 340 h 737"/>
                    <a:gd name="T18" fmla="*/ 397 w 453"/>
                    <a:gd name="T19" fmla="*/ 340 h 737"/>
                    <a:gd name="T20" fmla="*/ 340 w 453"/>
                    <a:gd name="T21" fmla="*/ 340 h 737"/>
                    <a:gd name="T22" fmla="*/ 340 w 453"/>
                    <a:gd name="T23" fmla="*/ 397 h 737"/>
                    <a:gd name="T24" fmla="*/ 283 w 453"/>
                    <a:gd name="T25" fmla="*/ 397 h 737"/>
                    <a:gd name="T26" fmla="*/ 283 w 453"/>
                    <a:gd name="T27" fmla="*/ 453 h 737"/>
                    <a:gd name="T28" fmla="*/ 226 w 453"/>
                    <a:gd name="T29" fmla="*/ 453 h 737"/>
                    <a:gd name="T30" fmla="*/ 226 w 453"/>
                    <a:gd name="T31" fmla="*/ 510 h 737"/>
                    <a:gd name="T32" fmla="*/ 170 w 453"/>
                    <a:gd name="T33" fmla="*/ 510 h 737"/>
                    <a:gd name="T34" fmla="*/ 170 w 453"/>
                    <a:gd name="T35" fmla="*/ 623 h 737"/>
                    <a:gd name="T36" fmla="*/ 113 w 453"/>
                    <a:gd name="T37" fmla="*/ 623 h 737"/>
                    <a:gd name="T38" fmla="*/ 113 w 453"/>
                    <a:gd name="T39" fmla="*/ 680 h 737"/>
                    <a:gd name="T40" fmla="*/ 113 w 453"/>
                    <a:gd name="T41" fmla="*/ 737 h 737"/>
                    <a:gd name="T42" fmla="*/ 0 w 453"/>
                    <a:gd name="T43" fmla="*/ 737 h 737"/>
                    <a:gd name="T44" fmla="*/ 0 w 453"/>
                    <a:gd name="T45" fmla="*/ 510 h 737"/>
                    <a:gd name="T46" fmla="*/ 56 w 453"/>
                    <a:gd name="T47" fmla="*/ 510 h 737"/>
                    <a:gd name="T48" fmla="*/ 56 w 453"/>
                    <a:gd name="T49" fmla="*/ 397 h 737"/>
                    <a:gd name="T50" fmla="*/ 113 w 453"/>
                    <a:gd name="T51" fmla="*/ 397 h 737"/>
                    <a:gd name="T52" fmla="*/ 113 w 453"/>
                    <a:gd name="T53" fmla="*/ 170 h 737"/>
                    <a:gd name="T54" fmla="*/ 283 w 453"/>
                    <a:gd name="T55" fmla="*/ 170 h 737"/>
                    <a:gd name="T56" fmla="*/ 283 w 453"/>
                    <a:gd name="T57" fmla="*/ 113 h 737"/>
                    <a:gd name="T58" fmla="*/ 340 w 453"/>
                    <a:gd name="T59" fmla="*/ 113 h 737"/>
                    <a:gd name="T60" fmla="*/ 340 w 453"/>
                    <a:gd name="T61" fmla="*/ 0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53" h="737">
                      <a:moveTo>
                        <a:pt x="340" y="0"/>
                      </a:moveTo>
                      <a:lnTo>
                        <a:pt x="453" y="0"/>
                      </a:lnTo>
                      <a:lnTo>
                        <a:pt x="453" y="113"/>
                      </a:lnTo>
                      <a:lnTo>
                        <a:pt x="397" y="113"/>
                      </a:lnTo>
                      <a:lnTo>
                        <a:pt x="397" y="170"/>
                      </a:lnTo>
                      <a:lnTo>
                        <a:pt x="340" y="170"/>
                      </a:lnTo>
                      <a:lnTo>
                        <a:pt x="340" y="283"/>
                      </a:lnTo>
                      <a:lnTo>
                        <a:pt x="453" y="283"/>
                      </a:lnTo>
                      <a:lnTo>
                        <a:pt x="453" y="340"/>
                      </a:lnTo>
                      <a:lnTo>
                        <a:pt x="397" y="340"/>
                      </a:lnTo>
                      <a:lnTo>
                        <a:pt x="340" y="340"/>
                      </a:lnTo>
                      <a:lnTo>
                        <a:pt x="340" y="397"/>
                      </a:lnTo>
                      <a:lnTo>
                        <a:pt x="283" y="397"/>
                      </a:lnTo>
                      <a:lnTo>
                        <a:pt x="283" y="453"/>
                      </a:lnTo>
                      <a:lnTo>
                        <a:pt x="226" y="453"/>
                      </a:lnTo>
                      <a:lnTo>
                        <a:pt x="226" y="510"/>
                      </a:lnTo>
                      <a:lnTo>
                        <a:pt x="170" y="510"/>
                      </a:lnTo>
                      <a:lnTo>
                        <a:pt x="170" y="623"/>
                      </a:lnTo>
                      <a:lnTo>
                        <a:pt x="113" y="623"/>
                      </a:lnTo>
                      <a:lnTo>
                        <a:pt x="113" y="680"/>
                      </a:lnTo>
                      <a:lnTo>
                        <a:pt x="113" y="737"/>
                      </a:lnTo>
                      <a:lnTo>
                        <a:pt x="0" y="737"/>
                      </a:lnTo>
                      <a:lnTo>
                        <a:pt x="0" y="510"/>
                      </a:lnTo>
                      <a:lnTo>
                        <a:pt x="56" y="510"/>
                      </a:lnTo>
                      <a:lnTo>
                        <a:pt x="56" y="397"/>
                      </a:lnTo>
                      <a:lnTo>
                        <a:pt x="113" y="397"/>
                      </a:lnTo>
                      <a:lnTo>
                        <a:pt x="113" y="170"/>
                      </a:lnTo>
                      <a:lnTo>
                        <a:pt x="283" y="170"/>
                      </a:lnTo>
                      <a:lnTo>
                        <a:pt x="283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1" name="Freeform 937"/>
                <p:cNvSpPr>
                  <a:spLocks/>
                </p:cNvSpPr>
                <p:nvPr/>
              </p:nvSpPr>
              <p:spPr bwMode="auto">
                <a:xfrm>
                  <a:off x="2501" y="3648"/>
                  <a:ext cx="1077" cy="907"/>
                </a:xfrm>
                <a:custGeom>
                  <a:avLst/>
                  <a:gdLst>
                    <a:gd name="T0" fmla="*/ 340 w 1077"/>
                    <a:gd name="T1" fmla="*/ 56 h 907"/>
                    <a:gd name="T2" fmla="*/ 397 w 1077"/>
                    <a:gd name="T3" fmla="*/ 56 h 907"/>
                    <a:gd name="T4" fmla="*/ 397 w 1077"/>
                    <a:gd name="T5" fmla="*/ 0 h 907"/>
                    <a:gd name="T6" fmla="*/ 510 w 1077"/>
                    <a:gd name="T7" fmla="*/ 0 h 907"/>
                    <a:gd name="T8" fmla="*/ 510 w 1077"/>
                    <a:gd name="T9" fmla="*/ 113 h 907"/>
                    <a:gd name="T10" fmla="*/ 680 w 1077"/>
                    <a:gd name="T11" fmla="*/ 113 h 907"/>
                    <a:gd name="T12" fmla="*/ 680 w 1077"/>
                    <a:gd name="T13" fmla="*/ 56 h 907"/>
                    <a:gd name="T14" fmla="*/ 737 w 1077"/>
                    <a:gd name="T15" fmla="*/ 56 h 907"/>
                    <a:gd name="T16" fmla="*/ 737 w 1077"/>
                    <a:gd name="T17" fmla="*/ 227 h 907"/>
                    <a:gd name="T18" fmla="*/ 794 w 1077"/>
                    <a:gd name="T19" fmla="*/ 227 h 907"/>
                    <a:gd name="T20" fmla="*/ 794 w 1077"/>
                    <a:gd name="T21" fmla="*/ 170 h 907"/>
                    <a:gd name="T22" fmla="*/ 907 w 1077"/>
                    <a:gd name="T23" fmla="*/ 170 h 907"/>
                    <a:gd name="T24" fmla="*/ 907 w 1077"/>
                    <a:gd name="T25" fmla="*/ 283 h 907"/>
                    <a:gd name="T26" fmla="*/ 737 w 1077"/>
                    <a:gd name="T27" fmla="*/ 283 h 907"/>
                    <a:gd name="T28" fmla="*/ 737 w 1077"/>
                    <a:gd name="T29" fmla="*/ 340 h 907"/>
                    <a:gd name="T30" fmla="*/ 794 w 1077"/>
                    <a:gd name="T31" fmla="*/ 340 h 907"/>
                    <a:gd name="T32" fmla="*/ 794 w 1077"/>
                    <a:gd name="T33" fmla="*/ 397 h 907"/>
                    <a:gd name="T34" fmla="*/ 737 w 1077"/>
                    <a:gd name="T35" fmla="*/ 397 h 907"/>
                    <a:gd name="T36" fmla="*/ 737 w 1077"/>
                    <a:gd name="T37" fmla="*/ 453 h 907"/>
                    <a:gd name="T38" fmla="*/ 851 w 1077"/>
                    <a:gd name="T39" fmla="*/ 453 h 907"/>
                    <a:gd name="T40" fmla="*/ 851 w 1077"/>
                    <a:gd name="T41" fmla="*/ 510 h 907"/>
                    <a:gd name="T42" fmla="*/ 907 w 1077"/>
                    <a:gd name="T43" fmla="*/ 510 h 907"/>
                    <a:gd name="T44" fmla="*/ 907 w 1077"/>
                    <a:gd name="T45" fmla="*/ 567 h 907"/>
                    <a:gd name="T46" fmla="*/ 964 w 1077"/>
                    <a:gd name="T47" fmla="*/ 567 h 907"/>
                    <a:gd name="T48" fmla="*/ 964 w 1077"/>
                    <a:gd name="T49" fmla="*/ 623 h 907"/>
                    <a:gd name="T50" fmla="*/ 1077 w 1077"/>
                    <a:gd name="T51" fmla="*/ 623 h 907"/>
                    <a:gd name="T52" fmla="*/ 1077 w 1077"/>
                    <a:gd name="T53" fmla="*/ 850 h 907"/>
                    <a:gd name="T54" fmla="*/ 964 w 1077"/>
                    <a:gd name="T55" fmla="*/ 850 h 907"/>
                    <a:gd name="T56" fmla="*/ 964 w 1077"/>
                    <a:gd name="T57" fmla="*/ 794 h 907"/>
                    <a:gd name="T58" fmla="*/ 851 w 1077"/>
                    <a:gd name="T59" fmla="*/ 794 h 907"/>
                    <a:gd name="T60" fmla="*/ 851 w 1077"/>
                    <a:gd name="T61" fmla="*/ 850 h 907"/>
                    <a:gd name="T62" fmla="*/ 794 w 1077"/>
                    <a:gd name="T63" fmla="*/ 850 h 907"/>
                    <a:gd name="T64" fmla="*/ 794 w 1077"/>
                    <a:gd name="T65" fmla="*/ 794 h 907"/>
                    <a:gd name="T66" fmla="*/ 737 w 1077"/>
                    <a:gd name="T67" fmla="*/ 794 h 907"/>
                    <a:gd name="T68" fmla="*/ 737 w 1077"/>
                    <a:gd name="T69" fmla="*/ 850 h 907"/>
                    <a:gd name="T70" fmla="*/ 680 w 1077"/>
                    <a:gd name="T71" fmla="*/ 850 h 907"/>
                    <a:gd name="T72" fmla="*/ 680 w 1077"/>
                    <a:gd name="T73" fmla="*/ 907 h 907"/>
                    <a:gd name="T74" fmla="*/ 567 w 1077"/>
                    <a:gd name="T75" fmla="*/ 907 h 907"/>
                    <a:gd name="T76" fmla="*/ 567 w 1077"/>
                    <a:gd name="T77" fmla="*/ 850 h 907"/>
                    <a:gd name="T78" fmla="*/ 397 w 1077"/>
                    <a:gd name="T79" fmla="*/ 850 h 907"/>
                    <a:gd name="T80" fmla="*/ 397 w 1077"/>
                    <a:gd name="T81" fmla="*/ 907 h 907"/>
                    <a:gd name="T82" fmla="*/ 284 w 1077"/>
                    <a:gd name="T83" fmla="*/ 907 h 907"/>
                    <a:gd name="T84" fmla="*/ 284 w 1077"/>
                    <a:gd name="T85" fmla="*/ 850 h 907"/>
                    <a:gd name="T86" fmla="*/ 227 w 1077"/>
                    <a:gd name="T87" fmla="*/ 850 h 907"/>
                    <a:gd name="T88" fmla="*/ 227 w 1077"/>
                    <a:gd name="T89" fmla="*/ 794 h 907"/>
                    <a:gd name="T90" fmla="*/ 170 w 1077"/>
                    <a:gd name="T91" fmla="*/ 794 h 907"/>
                    <a:gd name="T92" fmla="*/ 170 w 1077"/>
                    <a:gd name="T93" fmla="*/ 737 h 907"/>
                    <a:gd name="T94" fmla="*/ 113 w 1077"/>
                    <a:gd name="T95" fmla="*/ 737 h 907"/>
                    <a:gd name="T96" fmla="*/ 113 w 1077"/>
                    <a:gd name="T97" fmla="*/ 623 h 907"/>
                    <a:gd name="T98" fmla="*/ 0 w 1077"/>
                    <a:gd name="T99" fmla="*/ 623 h 907"/>
                    <a:gd name="T100" fmla="*/ 0 w 1077"/>
                    <a:gd name="T101" fmla="*/ 567 h 907"/>
                    <a:gd name="T102" fmla="*/ 57 w 1077"/>
                    <a:gd name="T103" fmla="*/ 567 h 907"/>
                    <a:gd name="T104" fmla="*/ 57 w 1077"/>
                    <a:gd name="T105" fmla="*/ 453 h 907"/>
                    <a:gd name="T106" fmla="*/ 113 w 1077"/>
                    <a:gd name="T107" fmla="*/ 453 h 907"/>
                    <a:gd name="T108" fmla="*/ 113 w 1077"/>
                    <a:gd name="T109" fmla="*/ 283 h 907"/>
                    <a:gd name="T110" fmla="*/ 170 w 1077"/>
                    <a:gd name="T111" fmla="*/ 283 h 907"/>
                    <a:gd name="T112" fmla="*/ 170 w 1077"/>
                    <a:gd name="T113" fmla="*/ 227 h 907"/>
                    <a:gd name="T114" fmla="*/ 227 w 1077"/>
                    <a:gd name="T115" fmla="*/ 227 h 907"/>
                    <a:gd name="T116" fmla="*/ 227 w 1077"/>
                    <a:gd name="T117" fmla="*/ 170 h 907"/>
                    <a:gd name="T118" fmla="*/ 340 w 1077"/>
                    <a:gd name="T119" fmla="*/ 170 h 907"/>
                    <a:gd name="T120" fmla="*/ 340 w 1077"/>
                    <a:gd name="T121" fmla="*/ 56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77" h="907">
                      <a:moveTo>
                        <a:pt x="340" y="56"/>
                      </a:moveTo>
                      <a:lnTo>
                        <a:pt x="397" y="56"/>
                      </a:lnTo>
                      <a:lnTo>
                        <a:pt x="397" y="0"/>
                      </a:lnTo>
                      <a:lnTo>
                        <a:pt x="510" y="0"/>
                      </a:lnTo>
                      <a:lnTo>
                        <a:pt x="510" y="113"/>
                      </a:lnTo>
                      <a:lnTo>
                        <a:pt x="680" y="113"/>
                      </a:lnTo>
                      <a:lnTo>
                        <a:pt x="680" y="56"/>
                      </a:lnTo>
                      <a:lnTo>
                        <a:pt x="737" y="56"/>
                      </a:lnTo>
                      <a:lnTo>
                        <a:pt x="737" y="227"/>
                      </a:lnTo>
                      <a:lnTo>
                        <a:pt x="794" y="227"/>
                      </a:lnTo>
                      <a:lnTo>
                        <a:pt x="794" y="170"/>
                      </a:lnTo>
                      <a:lnTo>
                        <a:pt x="907" y="170"/>
                      </a:lnTo>
                      <a:lnTo>
                        <a:pt x="907" y="283"/>
                      </a:lnTo>
                      <a:lnTo>
                        <a:pt x="737" y="283"/>
                      </a:lnTo>
                      <a:lnTo>
                        <a:pt x="737" y="340"/>
                      </a:lnTo>
                      <a:lnTo>
                        <a:pt x="794" y="340"/>
                      </a:lnTo>
                      <a:lnTo>
                        <a:pt x="794" y="397"/>
                      </a:lnTo>
                      <a:lnTo>
                        <a:pt x="737" y="397"/>
                      </a:lnTo>
                      <a:lnTo>
                        <a:pt x="737" y="453"/>
                      </a:lnTo>
                      <a:lnTo>
                        <a:pt x="851" y="453"/>
                      </a:lnTo>
                      <a:lnTo>
                        <a:pt x="851" y="510"/>
                      </a:lnTo>
                      <a:lnTo>
                        <a:pt x="907" y="510"/>
                      </a:lnTo>
                      <a:lnTo>
                        <a:pt x="907" y="567"/>
                      </a:lnTo>
                      <a:lnTo>
                        <a:pt x="964" y="567"/>
                      </a:lnTo>
                      <a:lnTo>
                        <a:pt x="964" y="623"/>
                      </a:lnTo>
                      <a:lnTo>
                        <a:pt x="1077" y="623"/>
                      </a:lnTo>
                      <a:lnTo>
                        <a:pt x="1077" y="850"/>
                      </a:lnTo>
                      <a:lnTo>
                        <a:pt x="964" y="850"/>
                      </a:lnTo>
                      <a:lnTo>
                        <a:pt x="964" y="794"/>
                      </a:lnTo>
                      <a:lnTo>
                        <a:pt x="851" y="794"/>
                      </a:lnTo>
                      <a:lnTo>
                        <a:pt x="851" y="850"/>
                      </a:lnTo>
                      <a:lnTo>
                        <a:pt x="794" y="850"/>
                      </a:lnTo>
                      <a:lnTo>
                        <a:pt x="794" y="794"/>
                      </a:lnTo>
                      <a:lnTo>
                        <a:pt x="737" y="794"/>
                      </a:lnTo>
                      <a:lnTo>
                        <a:pt x="737" y="850"/>
                      </a:lnTo>
                      <a:lnTo>
                        <a:pt x="680" y="850"/>
                      </a:lnTo>
                      <a:lnTo>
                        <a:pt x="680" y="907"/>
                      </a:lnTo>
                      <a:lnTo>
                        <a:pt x="567" y="907"/>
                      </a:lnTo>
                      <a:lnTo>
                        <a:pt x="567" y="850"/>
                      </a:lnTo>
                      <a:lnTo>
                        <a:pt x="397" y="850"/>
                      </a:lnTo>
                      <a:lnTo>
                        <a:pt x="397" y="907"/>
                      </a:lnTo>
                      <a:lnTo>
                        <a:pt x="284" y="907"/>
                      </a:lnTo>
                      <a:lnTo>
                        <a:pt x="284" y="850"/>
                      </a:lnTo>
                      <a:lnTo>
                        <a:pt x="227" y="850"/>
                      </a:lnTo>
                      <a:lnTo>
                        <a:pt x="227" y="794"/>
                      </a:lnTo>
                      <a:lnTo>
                        <a:pt x="170" y="794"/>
                      </a:lnTo>
                      <a:lnTo>
                        <a:pt x="170" y="737"/>
                      </a:lnTo>
                      <a:lnTo>
                        <a:pt x="113" y="737"/>
                      </a:lnTo>
                      <a:lnTo>
                        <a:pt x="113" y="623"/>
                      </a:lnTo>
                      <a:lnTo>
                        <a:pt x="0" y="623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453"/>
                      </a:lnTo>
                      <a:lnTo>
                        <a:pt x="113" y="453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170" y="227"/>
                      </a:lnTo>
                      <a:lnTo>
                        <a:pt x="227" y="227"/>
                      </a:lnTo>
                      <a:lnTo>
                        <a:pt x="227" y="170"/>
                      </a:lnTo>
                      <a:lnTo>
                        <a:pt x="340" y="170"/>
                      </a:lnTo>
                      <a:lnTo>
                        <a:pt x="340" y="56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2" name="Freeform 938"/>
                <p:cNvSpPr>
                  <a:spLocks/>
                </p:cNvSpPr>
                <p:nvPr/>
              </p:nvSpPr>
              <p:spPr bwMode="auto">
                <a:xfrm>
                  <a:off x="2671" y="2967"/>
                  <a:ext cx="624" cy="794"/>
                </a:xfrm>
                <a:custGeom>
                  <a:avLst/>
                  <a:gdLst>
                    <a:gd name="T0" fmla="*/ 0 w 624"/>
                    <a:gd name="T1" fmla="*/ 397 h 794"/>
                    <a:gd name="T2" fmla="*/ 0 w 624"/>
                    <a:gd name="T3" fmla="*/ 511 h 794"/>
                    <a:gd name="T4" fmla="*/ 170 w 624"/>
                    <a:gd name="T5" fmla="*/ 511 h 794"/>
                    <a:gd name="T6" fmla="*/ 170 w 624"/>
                    <a:gd name="T7" fmla="*/ 624 h 794"/>
                    <a:gd name="T8" fmla="*/ 114 w 624"/>
                    <a:gd name="T9" fmla="*/ 624 h 794"/>
                    <a:gd name="T10" fmla="*/ 114 w 624"/>
                    <a:gd name="T11" fmla="*/ 681 h 794"/>
                    <a:gd name="T12" fmla="*/ 57 w 624"/>
                    <a:gd name="T13" fmla="*/ 681 h 794"/>
                    <a:gd name="T14" fmla="*/ 57 w 624"/>
                    <a:gd name="T15" fmla="*/ 794 h 794"/>
                    <a:gd name="T16" fmla="*/ 170 w 624"/>
                    <a:gd name="T17" fmla="*/ 794 h 794"/>
                    <a:gd name="T18" fmla="*/ 170 w 624"/>
                    <a:gd name="T19" fmla="*/ 737 h 794"/>
                    <a:gd name="T20" fmla="*/ 227 w 624"/>
                    <a:gd name="T21" fmla="*/ 737 h 794"/>
                    <a:gd name="T22" fmla="*/ 227 w 624"/>
                    <a:gd name="T23" fmla="*/ 681 h 794"/>
                    <a:gd name="T24" fmla="*/ 340 w 624"/>
                    <a:gd name="T25" fmla="*/ 681 h 794"/>
                    <a:gd name="T26" fmla="*/ 340 w 624"/>
                    <a:gd name="T27" fmla="*/ 794 h 794"/>
                    <a:gd name="T28" fmla="*/ 510 w 624"/>
                    <a:gd name="T29" fmla="*/ 794 h 794"/>
                    <a:gd name="T30" fmla="*/ 510 w 624"/>
                    <a:gd name="T31" fmla="*/ 737 h 794"/>
                    <a:gd name="T32" fmla="*/ 567 w 624"/>
                    <a:gd name="T33" fmla="*/ 737 h 794"/>
                    <a:gd name="T34" fmla="*/ 567 w 624"/>
                    <a:gd name="T35" fmla="*/ 624 h 794"/>
                    <a:gd name="T36" fmla="*/ 624 w 624"/>
                    <a:gd name="T37" fmla="*/ 624 h 794"/>
                    <a:gd name="T38" fmla="*/ 624 w 624"/>
                    <a:gd name="T39" fmla="*/ 511 h 794"/>
                    <a:gd name="T40" fmla="*/ 567 w 624"/>
                    <a:gd name="T41" fmla="*/ 511 h 794"/>
                    <a:gd name="T42" fmla="*/ 567 w 624"/>
                    <a:gd name="T43" fmla="*/ 397 h 794"/>
                    <a:gd name="T44" fmla="*/ 624 w 624"/>
                    <a:gd name="T45" fmla="*/ 397 h 794"/>
                    <a:gd name="T46" fmla="*/ 624 w 624"/>
                    <a:gd name="T47" fmla="*/ 170 h 794"/>
                    <a:gd name="T48" fmla="*/ 567 w 624"/>
                    <a:gd name="T49" fmla="*/ 170 h 794"/>
                    <a:gd name="T50" fmla="*/ 567 w 624"/>
                    <a:gd name="T51" fmla="*/ 57 h 794"/>
                    <a:gd name="T52" fmla="*/ 510 w 624"/>
                    <a:gd name="T53" fmla="*/ 57 h 794"/>
                    <a:gd name="T54" fmla="*/ 454 w 624"/>
                    <a:gd name="T55" fmla="*/ 57 h 794"/>
                    <a:gd name="T56" fmla="*/ 454 w 624"/>
                    <a:gd name="T57" fmla="*/ 0 h 794"/>
                    <a:gd name="T58" fmla="*/ 397 w 624"/>
                    <a:gd name="T59" fmla="*/ 0 h 794"/>
                    <a:gd name="T60" fmla="*/ 397 w 624"/>
                    <a:gd name="T61" fmla="*/ 170 h 794"/>
                    <a:gd name="T62" fmla="*/ 284 w 624"/>
                    <a:gd name="T63" fmla="*/ 170 h 794"/>
                    <a:gd name="T64" fmla="*/ 284 w 624"/>
                    <a:gd name="T65" fmla="*/ 227 h 794"/>
                    <a:gd name="T66" fmla="*/ 227 w 624"/>
                    <a:gd name="T67" fmla="*/ 227 h 794"/>
                    <a:gd name="T68" fmla="*/ 227 w 624"/>
                    <a:gd name="T69" fmla="*/ 341 h 794"/>
                    <a:gd name="T70" fmla="*/ 57 w 624"/>
                    <a:gd name="T71" fmla="*/ 341 h 794"/>
                    <a:gd name="T72" fmla="*/ 57 w 624"/>
                    <a:gd name="T73" fmla="*/ 397 h 794"/>
                    <a:gd name="T74" fmla="*/ 0 w 624"/>
                    <a:gd name="T75" fmla="*/ 39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24" h="794">
                      <a:moveTo>
                        <a:pt x="0" y="397"/>
                      </a:moveTo>
                      <a:lnTo>
                        <a:pt x="0" y="511"/>
                      </a:lnTo>
                      <a:lnTo>
                        <a:pt x="170" y="511"/>
                      </a:lnTo>
                      <a:lnTo>
                        <a:pt x="170" y="624"/>
                      </a:lnTo>
                      <a:lnTo>
                        <a:pt x="114" y="624"/>
                      </a:lnTo>
                      <a:lnTo>
                        <a:pt x="114" y="681"/>
                      </a:lnTo>
                      <a:lnTo>
                        <a:pt x="57" y="681"/>
                      </a:lnTo>
                      <a:lnTo>
                        <a:pt x="57" y="794"/>
                      </a:lnTo>
                      <a:lnTo>
                        <a:pt x="170" y="794"/>
                      </a:lnTo>
                      <a:lnTo>
                        <a:pt x="170" y="737"/>
                      </a:lnTo>
                      <a:lnTo>
                        <a:pt x="227" y="737"/>
                      </a:lnTo>
                      <a:lnTo>
                        <a:pt x="227" y="681"/>
                      </a:lnTo>
                      <a:lnTo>
                        <a:pt x="340" y="681"/>
                      </a:lnTo>
                      <a:lnTo>
                        <a:pt x="340" y="794"/>
                      </a:lnTo>
                      <a:lnTo>
                        <a:pt x="510" y="794"/>
                      </a:lnTo>
                      <a:lnTo>
                        <a:pt x="510" y="737"/>
                      </a:lnTo>
                      <a:lnTo>
                        <a:pt x="567" y="737"/>
                      </a:lnTo>
                      <a:lnTo>
                        <a:pt x="567" y="624"/>
                      </a:lnTo>
                      <a:lnTo>
                        <a:pt x="624" y="624"/>
                      </a:lnTo>
                      <a:lnTo>
                        <a:pt x="624" y="511"/>
                      </a:lnTo>
                      <a:lnTo>
                        <a:pt x="567" y="511"/>
                      </a:lnTo>
                      <a:lnTo>
                        <a:pt x="567" y="397"/>
                      </a:lnTo>
                      <a:lnTo>
                        <a:pt x="624" y="397"/>
                      </a:lnTo>
                      <a:lnTo>
                        <a:pt x="624" y="170"/>
                      </a:lnTo>
                      <a:lnTo>
                        <a:pt x="567" y="170"/>
                      </a:lnTo>
                      <a:lnTo>
                        <a:pt x="567" y="57"/>
                      </a:lnTo>
                      <a:lnTo>
                        <a:pt x="510" y="57"/>
                      </a:lnTo>
                      <a:lnTo>
                        <a:pt x="454" y="57"/>
                      </a:lnTo>
                      <a:lnTo>
                        <a:pt x="454" y="0"/>
                      </a:lnTo>
                      <a:lnTo>
                        <a:pt x="397" y="0"/>
                      </a:lnTo>
                      <a:lnTo>
                        <a:pt x="397" y="170"/>
                      </a:lnTo>
                      <a:lnTo>
                        <a:pt x="284" y="170"/>
                      </a:lnTo>
                      <a:lnTo>
                        <a:pt x="284" y="227"/>
                      </a:lnTo>
                      <a:lnTo>
                        <a:pt x="227" y="227"/>
                      </a:lnTo>
                      <a:lnTo>
                        <a:pt x="227" y="341"/>
                      </a:lnTo>
                      <a:lnTo>
                        <a:pt x="57" y="341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3" name="Freeform 939"/>
                <p:cNvSpPr>
                  <a:spLocks/>
                </p:cNvSpPr>
                <p:nvPr/>
              </p:nvSpPr>
              <p:spPr bwMode="auto">
                <a:xfrm>
                  <a:off x="2728" y="2967"/>
                  <a:ext cx="340" cy="227"/>
                </a:xfrm>
                <a:custGeom>
                  <a:avLst/>
                  <a:gdLst>
                    <a:gd name="T0" fmla="*/ 340 w 340"/>
                    <a:gd name="T1" fmla="*/ 0 h 227"/>
                    <a:gd name="T2" fmla="*/ 57 w 340"/>
                    <a:gd name="T3" fmla="*/ 0 h 227"/>
                    <a:gd name="T4" fmla="*/ 57 w 340"/>
                    <a:gd name="T5" fmla="*/ 57 h 227"/>
                    <a:gd name="T6" fmla="*/ 0 w 340"/>
                    <a:gd name="T7" fmla="*/ 57 h 227"/>
                    <a:gd name="T8" fmla="*/ 0 w 340"/>
                    <a:gd name="T9" fmla="*/ 170 h 227"/>
                    <a:gd name="T10" fmla="*/ 113 w 340"/>
                    <a:gd name="T11" fmla="*/ 170 h 227"/>
                    <a:gd name="T12" fmla="*/ 113 w 340"/>
                    <a:gd name="T13" fmla="*/ 227 h 227"/>
                    <a:gd name="T14" fmla="*/ 227 w 340"/>
                    <a:gd name="T15" fmla="*/ 227 h 227"/>
                    <a:gd name="T16" fmla="*/ 227 w 340"/>
                    <a:gd name="T17" fmla="*/ 170 h 227"/>
                    <a:gd name="T18" fmla="*/ 340 w 340"/>
                    <a:gd name="T19" fmla="*/ 170 h 227"/>
                    <a:gd name="T20" fmla="*/ 340 w 340"/>
                    <a:gd name="T21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227">
                      <a:moveTo>
                        <a:pt x="340" y="0"/>
                      </a:move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113" y="170"/>
                      </a:lnTo>
                      <a:lnTo>
                        <a:pt x="113" y="227"/>
                      </a:lnTo>
                      <a:lnTo>
                        <a:pt x="227" y="227"/>
                      </a:lnTo>
                      <a:lnTo>
                        <a:pt x="227" y="170"/>
                      </a:lnTo>
                      <a:lnTo>
                        <a:pt x="340" y="17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4" name="Freeform 940"/>
                <p:cNvSpPr>
                  <a:spLocks/>
                </p:cNvSpPr>
                <p:nvPr/>
              </p:nvSpPr>
              <p:spPr bwMode="auto">
                <a:xfrm>
                  <a:off x="2501" y="2627"/>
                  <a:ext cx="510" cy="737"/>
                </a:xfrm>
                <a:custGeom>
                  <a:avLst/>
                  <a:gdLst>
                    <a:gd name="T0" fmla="*/ 397 w 510"/>
                    <a:gd name="T1" fmla="*/ 340 h 737"/>
                    <a:gd name="T2" fmla="*/ 397 w 510"/>
                    <a:gd name="T3" fmla="*/ 170 h 737"/>
                    <a:gd name="T4" fmla="*/ 454 w 510"/>
                    <a:gd name="T5" fmla="*/ 170 h 737"/>
                    <a:gd name="T6" fmla="*/ 454 w 510"/>
                    <a:gd name="T7" fmla="*/ 57 h 737"/>
                    <a:gd name="T8" fmla="*/ 510 w 510"/>
                    <a:gd name="T9" fmla="*/ 57 h 737"/>
                    <a:gd name="T10" fmla="*/ 510 w 510"/>
                    <a:gd name="T11" fmla="*/ 0 h 737"/>
                    <a:gd name="T12" fmla="*/ 340 w 510"/>
                    <a:gd name="T13" fmla="*/ 0 h 737"/>
                    <a:gd name="T14" fmla="*/ 340 w 510"/>
                    <a:gd name="T15" fmla="*/ 57 h 737"/>
                    <a:gd name="T16" fmla="*/ 284 w 510"/>
                    <a:gd name="T17" fmla="*/ 57 h 737"/>
                    <a:gd name="T18" fmla="*/ 284 w 510"/>
                    <a:gd name="T19" fmla="*/ 113 h 737"/>
                    <a:gd name="T20" fmla="*/ 227 w 510"/>
                    <a:gd name="T21" fmla="*/ 113 h 737"/>
                    <a:gd name="T22" fmla="*/ 227 w 510"/>
                    <a:gd name="T23" fmla="*/ 170 h 737"/>
                    <a:gd name="T24" fmla="*/ 170 w 510"/>
                    <a:gd name="T25" fmla="*/ 170 h 737"/>
                    <a:gd name="T26" fmla="*/ 170 w 510"/>
                    <a:gd name="T27" fmla="*/ 227 h 737"/>
                    <a:gd name="T28" fmla="*/ 57 w 510"/>
                    <a:gd name="T29" fmla="*/ 227 h 737"/>
                    <a:gd name="T30" fmla="*/ 57 w 510"/>
                    <a:gd name="T31" fmla="*/ 397 h 737"/>
                    <a:gd name="T32" fmla="*/ 0 w 510"/>
                    <a:gd name="T33" fmla="*/ 397 h 737"/>
                    <a:gd name="T34" fmla="*/ 0 w 510"/>
                    <a:gd name="T35" fmla="*/ 567 h 737"/>
                    <a:gd name="T36" fmla="*/ 57 w 510"/>
                    <a:gd name="T37" fmla="*/ 567 h 737"/>
                    <a:gd name="T38" fmla="*/ 57 w 510"/>
                    <a:gd name="T39" fmla="*/ 737 h 737"/>
                    <a:gd name="T40" fmla="*/ 227 w 510"/>
                    <a:gd name="T41" fmla="*/ 737 h 737"/>
                    <a:gd name="T42" fmla="*/ 227 w 510"/>
                    <a:gd name="T43" fmla="*/ 681 h 737"/>
                    <a:gd name="T44" fmla="*/ 397 w 510"/>
                    <a:gd name="T45" fmla="*/ 681 h 737"/>
                    <a:gd name="T46" fmla="*/ 397 w 510"/>
                    <a:gd name="T47" fmla="*/ 567 h 737"/>
                    <a:gd name="T48" fmla="*/ 340 w 510"/>
                    <a:gd name="T49" fmla="*/ 567 h 737"/>
                    <a:gd name="T50" fmla="*/ 340 w 510"/>
                    <a:gd name="T51" fmla="*/ 510 h 737"/>
                    <a:gd name="T52" fmla="*/ 227 w 510"/>
                    <a:gd name="T53" fmla="*/ 510 h 737"/>
                    <a:gd name="T54" fmla="*/ 227 w 510"/>
                    <a:gd name="T55" fmla="*/ 397 h 737"/>
                    <a:gd name="T56" fmla="*/ 284 w 510"/>
                    <a:gd name="T57" fmla="*/ 397 h 737"/>
                    <a:gd name="T58" fmla="*/ 284 w 510"/>
                    <a:gd name="T59" fmla="*/ 340 h 737"/>
                    <a:gd name="T60" fmla="*/ 397 w 510"/>
                    <a:gd name="T61" fmla="*/ 340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10" h="737">
                      <a:moveTo>
                        <a:pt x="397" y="340"/>
                      </a:moveTo>
                      <a:lnTo>
                        <a:pt x="397" y="170"/>
                      </a:lnTo>
                      <a:lnTo>
                        <a:pt x="454" y="170"/>
                      </a:lnTo>
                      <a:lnTo>
                        <a:pt x="454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lnTo>
                        <a:pt x="340" y="0"/>
                      </a:lnTo>
                      <a:lnTo>
                        <a:pt x="340" y="57"/>
                      </a:lnTo>
                      <a:lnTo>
                        <a:pt x="284" y="57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227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57" y="227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737"/>
                      </a:lnTo>
                      <a:lnTo>
                        <a:pt x="227" y="737"/>
                      </a:lnTo>
                      <a:lnTo>
                        <a:pt x="227" y="681"/>
                      </a:lnTo>
                      <a:lnTo>
                        <a:pt x="397" y="681"/>
                      </a:lnTo>
                      <a:lnTo>
                        <a:pt x="397" y="567"/>
                      </a:lnTo>
                      <a:lnTo>
                        <a:pt x="340" y="567"/>
                      </a:lnTo>
                      <a:lnTo>
                        <a:pt x="340" y="510"/>
                      </a:lnTo>
                      <a:lnTo>
                        <a:pt x="227" y="510"/>
                      </a:lnTo>
                      <a:lnTo>
                        <a:pt x="227" y="397"/>
                      </a:lnTo>
                      <a:lnTo>
                        <a:pt x="284" y="397"/>
                      </a:lnTo>
                      <a:lnTo>
                        <a:pt x="284" y="340"/>
                      </a:lnTo>
                      <a:lnTo>
                        <a:pt x="397" y="34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5" name="Freeform 941"/>
                <p:cNvSpPr>
                  <a:spLocks/>
                </p:cNvSpPr>
                <p:nvPr/>
              </p:nvSpPr>
              <p:spPr bwMode="auto">
                <a:xfrm>
                  <a:off x="2841" y="2060"/>
                  <a:ext cx="511" cy="567"/>
                </a:xfrm>
                <a:custGeom>
                  <a:avLst/>
                  <a:gdLst>
                    <a:gd name="T0" fmla="*/ 0 w 511"/>
                    <a:gd name="T1" fmla="*/ 567 h 567"/>
                    <a:gd name="T2" fmla="*/ 0 w 511"/>
                    <a:gd name="T3" fmla="*/ 510 h 567"/>
                    <a:gd name="T4" fmla="*/ 57 w 511"/>
                    <a:gd name="T5" fmla="*/ 510 h 567"/>
                    <a:gd name="T6" fmla="*/ 57 w 511"/>
                    <a:gd name="T7" fmla="*/ 340 h 567"/>
                    <a:gd name="T8" fmla="*/ 227 w 511"/>
                    <a:gd name="T9" fmla="*/ 340 h 567"/>
                    <a:gd name="T10" fmla="*/ 227 w 511"/>
                    <a:gd name="T11" fmla="*/ 284 h 567"/>
                    <a:gd name="T12" fmla="*/ 284 w 511"/>
                    <a:gd name="T13" fmla="*/ 284 h 567"/>
                    <a:gd name="T14" fmla="*/ 284 w 511"/>
                    <a:gd name="T15" fmla="*/ 0 h 567"/>
                    <a:gd name="T16" fmla="*/ 340 w 511"/>
                    <a:gd name="T17" fmla="*/ 0 h 567"/>
                    <a:gd name="T18" fmla="*/ 340 w 511"/>
                    <a:gd name="T19" fmla="*/ 57 h 567"/>
                    <a:gd name="T20" fmla="*/ 397 w 511"/>
                    <a:gd name="T21" fmla="*/ 57 h 567"/>
                    <a:gd name="T22" fmla="*/ 397 w 511"/>
                    <a:gd name="T23" fmla="*/ 113 h 567"/>
                    <a:gd name="T24" fmla="*/ 511 w 511"/>
                    <a:gd name="T25" fmla="*/ 113 h 567"/>
                    <a:gd name="T26" fmla="*/ 511 w 511"/>
                    <a:gd name="T27" fmla="*/ 227 h 567"/>
                    <a:gd name="T28" fmla="*/ 454 w 511"/>
                    <a:gd name="T29" fmla="*/ 227 h 567"/>
                    <a:gd name="T30" fmla="*/ 454 w 511"/>
                    <a:gd name="T31" fmla="*/ 340 h 567"/>
                    <a:gd name="T32" fmla="*/ 397 w 511"/>
                    <a:gd name="T33" fmla="*/ 340 h 567"/>
                    <a:gd name="T34" fmla="*/ 397 w 511"/>
                    <a:gd name="T35" fmla="*/ 454 h 567"/>
                    <a:gd name="T36" fmla="*/ 340 w 511"/>
                    <a:gd name="T37" fmla="*/ 454 h 567"/>
                    <a:gd name="T38" fmla="*/ 340 w 511"/>
                    <a:gd name="T39" fmla="*/ 567 h 567"/>
                    <a:gd name="T40" fmla="*/ 0 w 511"/>
                    <a:gd name="T41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11" h="567">
                      <a:moveTo>
                        <a:pt x="0" y="567"/>
                      </a:moveTo>
                      <a:lnTo>
                        <a:pt x="0" y="510"/>
                      </a:lnTo>
                      <a:lnTo>
                        <a:pt x="57" y="510"/>
                      </a:lnTo>
                      <a:lnTo>
                        <a:pt x="57" y="340"/>
                      </a:lnTo>
                      <a:lnTo>
                        <a:pt x="227" y="340"/>
                      </a:lnTo>
                      <a:lnTo>
                        <a:pt x="227" y="284"/>
                      </a:lnTo>
                      <a:lnTo>
                        <a:pt x="284" y="284"/>
                      </a:lnTo>
                      <a:lnTo>
                        <a:pt x="284" y="0"/>
                      </a:lnTo>
                      <a:lnTo>
                        <a:pt x="340" y="0"/>
                      </a:lnTo>
                      <a:lnTo>
                        <a:pt x="340" y="57"/>
                      </a:lnTo>
                      <a:lnTo>
                        <a:pt x="397" y="57"/>
                      </a:lnTo>
                      <a:lnTo>
                        <a:pt x="397" y="113"/>
                      </a:lnTo>
                      <a:lnTo>
                        <a:pt x="511" y="113"/>
                      </a:lnTo>
                      <a:lnTo>
                        <a:pt x="511" y="227"/>
                      </a:lnTo>
                      <a:lnTo>
                        <a:pt x="454" y="227"/>
                      </a:lnTo>
                      <a:lnTo>
                        <a:pt x="454" y="340"/>
                      </a:lnTo>
                      <a:lnTo>
                        <a:pt x="397" y="340"/>
                      </a:lnTo>
                      <a:lnTo>
                        <a:pt x="397" y="454"/>
                      </a:lnTo>
                      <a:lnTo>
                        <a:pt x="340" y="454"/>
                      </a:lnTo>
                      <a:lnTo>
                        <a:pt x="340" y="567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8" name="Freeform 944"/>
                <p:cNvSpPr>
                  <a:spLocks/>
                </p:cNvSpPr>
                <p:nvPr/>
              </p:nvSpPr>
              <p:spPr bwMode="auto">
                <a:xfrm>
                  <a:off x="2501" y="2457"/>
                  <a:ext cx="340" cy="397"/>
                </a:xfrm>
                <a:custGeom>
                  <a:avLst/>
                  <a:gdLst>
                    <a:gd name="T0" fmla="*/ 227 w 340"/>
                    <a:gd name="T1" fmla="*/ 0 h 397"/>
                    <a:gd name="T2" fmla="*/ 284 w 340"/>
                    <a:gd name="T3" fmla="*/ 0 h 397"/>
                    <a:gd name="T4" fmla="*/ 284 w 340"/>
                    <a:gd name="T5" fmla="*/ 57 h 397"/>
                    <a:gd name="T6" fmla="*/ 340 w 340"/>
                    <a:gd name="T7" fmla="*/ 57 h 397"/>
                    <a:gd name="T8" fmla="*/ 340 w 340"/>
                    <a:gd name="T9" fmla="*/ 227 h 397"/>
                    <a:gd name="T10" fmla="*/ 284 w 340"/>
                    <a:gd name="T11" fmla="*/ 227 h 397"/>
                    <a:gd name="T12" fmla="*/ 284 w 340"/>
                    <a:gd name="T13" fmla="*/ 283 h 397"/>
                    <a:gd name="T14" fmla="*/ 227 w 340"/>
                    <a:gd name="T15" fmla="*/ 283 h 397"/>
                    <a:gd name="T16" fmla="*/ 227 w 340"/>
                    <a:gd name="T17" fmla="*/ 340 h 397"/>
                    <a:gd name="T18" fmla="*/ 170 w 340"/>
                    <a:gd name="T19" fmla="*/ 340 h 397"/>
                    <a:gd name="T20" fmla="*/ 170 w 340"/>
                    <a:gd name="T21" fmla="*/ 397 h 397"/>
                    <a:gd name="T22" fmla="*/ 113 w 340"/>
                    <a:gd name="T23" fmla="*/ 397 h 397"/>
                    <a:gd name="T24" fmla="*/ 113 w 340"/>
                    <a:gd name="T25" fmla="*/ 340 h 397"/>
                    <a:gd name="T26" fmla="*/ 57 w 340"/>
                    <a:gd name="T27" fmla="*/ 340 h 397"/>
                    <a:gd name="T28" fmla="*/ 57 w 340"/>
                    <a:gd name="T29" fmla="*/ 283 h 397"/>
                    <a:gd name="T30" fmla="*/ 0 w 340"/>
                    <a:gd name="T31" fmla="*/ 283 h 397"/>
                    <a:gd name="T32" fmla="*/ 0 w 340"/>
                    <a:gd name="T33" fmla="*/ 170 h 397"/>
                    <a:gd name="T34" fmla="*/ 57 w 340"/>
                    <a:gd name="T35" fmla="*/ 170 h 397"/>
                    <a:gd name="T36" fmla="*/ 57 w 340"/>
                    <a:gd name="T37" fmla="*/ 113 h 397"/>
                    <a:gd name="T38" fmla="*/ 170 w 340"/>
                    <a:gd name="T39" fmla="*/ 113 h 397"/>
                    <a:gd name="T40" fmla="*/ 170 w 340"/>
                    <a:gd name="T41" fmla="*/ 57 h 397"/>
                    <a:gd name="T42" fmla="*/ 227 w 340"/>
                    <a:gd name="T43" fmla="*/ 57 h 397"/>
                    <a:gd name="T44" fmla="*/ 227 w 340"/>
                    <a:gd name="T45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0" h="397">
                      <a:moveTo>
                        <a:pt x="227" y="0"/>
                      </a:moveTo>
                      <a:lnTo>
                        <a:pt x="284" y="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340" y="227"/>
                      </a:lnTo>
                      <a:lnTo>
                        <a:pt x="284" y="227"/>
                      </a:lnTo>
                      <a:lnTo>
                        <a:pt x="284" y="283"/>
                      </a:lnTo>
                      <a:lnTo>
                        <a:pt x="227" y="283"/>
                      </a:lnTo>
                      <a:lnTo>
                        <a:pt x="227" y="340"/>
                      </a:lnTo>
                      <a:lnTo>
                        <a:pt x="170" y="340"/>
                      </a:lnTo>
                      <a:lnTo>
                        <a:pt x="170" y="397"/>
                      </a:lnTo>
                      <a:lnTo>
                        <a:pt x="113" y="397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113"/>
                      </a:lnTo>
                      <a:lnTo>
                        <a:pt x="170" y="113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13" name="Freeform 949"/>
                <p:cNvSpPr>
                  <a:spLocks/>
                </p:cNvSpPr>
                <p:nvPr/>
              </p:nvSpPr>
              <p:spPr bwMode="auto">
                <a:xfrm>
                  <a:off x="2671" y="1436"/>
                  <a:ext cx="340" cy="341"/>
                </a:xfrm>
                <a:custGeom>
                  <a:avLst/>
                  <a:gdLst>
                    <a:gd name="T0" fmla="*/ 227 w 340"/>
                    <a:gd name="T1" fmla="*/ 341 h 341"/>
                    <a:gd name="T2" fmla="*/ 227 w 340"/>
                    <a:gd name="T3" fmla="*/ 227 h 341"/>
                    <a:gd name="T4" fmla="*/ 340 w 340"/>
                    <a:gd name="T5" fmla="*/ 227 h 341"/>
                    <a:gd name="T6" fmla="*/ 340 w 340"/>
                    <a:gd name="T7" fmla="*/ 170 h 341"/>
                    <a:gd name="T8" fmla="*/ 284 w 340"/>
                    <a:gd name="T9" fmla="*/ 170 h 341"/>
                    <a:gd name="T10" fmla="*/ 284 w 340"/>
                    <a:gd name="T11" fmla="*/ 57 h 341"/>
                    <a:gd name="T12" fmla="*/ 340 w 340"/>
                    <a:gd name="T13" fmla="*/ 57 h 341"/>
                    <a:gd name="T14" fmla="*/ 340 w 340"/>
                    <a:gd name="T15" fmla="*/ 0 h 341"/>
                    <a:gd name="T16" fmla="*/ 114 w 340"/>
                    <a:gd name="T17" fmla="*/ 0 h 341"/>
                    <a:gd name="T18" fmla="*/ 114 w 340"/>
                    <a:gd name="T19" fmla="*/ 57 h 341"/>
                    <a:gd name="T20" fmla="*/ 57 w 340"/>
                    <a:gd name="T21" fmla="*/ 57 h 341"/>
                    <a:gd name="T22" fmla="*/ 57 w 340"/>
                    <a:gd name="T23" fmla="*/ 114 h 341"/>
                    <a:gd name="T24" fmla="*/ 0 w 340"/>
                    <a:gd name="T25" fmla="*/ 114 h 341"/>
                    <a:gd name="T26" fmla="*/ 0 w 340"/>
                    <a:gd name="T27" fmla="*/ 227 h 341"/>
                    <a:gd name="T28" fmla="*/ 57 w 340"/>
                    <a:gd name="T29" fmla="*/ 227 h 341"/>
                    <a:gd name="T30" fmla="*/ 57 w 340"/>
                    <a:gd name="T31" fmla="*/ 284 h 341"/>
                    <a:gd name="T32" fmla="*/ 114 w 340"/>
                    <a:gd name="T33" fmla="*/ 284 h 341"/>
                    <a:gd name="T34" fmla="*/ 114 w 340"/>
                    <a:gd name="T35" fmla="*/ 341 h 341"/>
                    <a:gd name="T36" fmla="*/ 227 w 340"/>
                    <a:gd name="T37" fmla="*/ 341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0" h="341">
                      <a:moveTo>
                        <a:pt x="227" y="341"/>
                      </a:move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170"/>
                      </a:lnTo>
                      <a:lnTo>
                        <a:pt x="284" y="17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284"/>
                      </a:lnTo>
                      <a:lnTo>
                        <a:pt x="114" y="284"/>
                      </a:lnTo>
                      <a:lnTo>
                        <a:pt x="114" y="341"/>
                      </a:lnTo>
                      <a:lnTo>
                        <a:pt x="227" y="34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23" name="Freeform 959"/>
                <p:cNvSpPr>
                  <a:spLocks/>
                </p:cNvSpPr>
                <p:nvPr/>
              </p:nvSpPr>
              <p:spPr bwMode="auto">
                <a:xfrm>
                  <a:off x="2161" y="2740"/>
                  <a:ext cx="453" cy="397"/>
                </a:xfrm>
                <a:custGeom>
                  <a:avLst/>
                  <a:gdLst>
                    <a:gd name="T0" fmla="*/ 113 w 453"/>
                    <a:gd name="T1" fmla="*/ 0 h 397"/>
                    <a:gd name="T2" fmla="*/ 227 w 453"/>
                    <a:gd name="T3" fmla="*/ 0 h 397"/>
                    <a:gd name="T4" fmla="*/ 227 w 453"/>
                    <a:gd name="T5" fmla="*/ 57 h 397"/>
                    <a:gd name="T6" fmla="*/ 340 w 453"/>
                    <a:gd name="T7" fmla="*/ 57 h 397"/>
                    <a:gd name="T8" fmla="*/ 340 w 453"/>
                    <a:gd name="T9" fmla="*/ 0 h 397"/>
                    <a:gd name="T10" fmla="*/ 397 w 453"/>
                    <a:gd name="T11" fmla="*/ 0 h 397"/>
                    <a:gd name="T12" fmla="*/ 397 w 453"/>
                    <a:gd name="T13" fmla="*/ 57 h 397"/>
                    <a:gd name="T14" fmla="*/ 453 w 453"/>
                    <a:gd name="T15" fmla="*/ 57 h 397"/>
                    <a:gd name="T16" fmla="*/ 453 w 453"/>
                    <a:gd name="T17" fmla="*/ 114 h 397"/>
                    <a:gd name="T18" fmla="*/ 397 w 453"/>
                    <a:gd name="T19" fmla="*/ 114 h 397"/>
                    <a:gd name="T20" fmla="*/ 397 w 453"/>
                    <a:gd name="T21" fmla="*/ 284 h 397"/>
                    <a:gd name="T22" fmla="*/ 227 w 453"/>
                    <a:gd name="T23" fmla="*/ 284 h 397"/>
                    <a:gd name="T24" fmla="*/ 227 w 453"/>
                    <a:gd name="T25" fmla="*/ 341 h 397"/>
                    <a:gd name="T26" fmla="*/ 170 w 453"/>
                    <a:gd name="T27" fmla="*/ 341 h 397"/>
                    <a:gd name="T28" fmla="*/ 170 w 453"/>
                    <a:gd name="T29" fmla="*/ 397 h 397"/>
                    <a:gd name="T30" fmla="*/ 0 w 453"/>
                    <a:gd name="T31" fmla="*/ 397 h 397"/>
                    <a:gd name="T32" fmla="*/ 0 w 453"/>
                    <a:gd name="T33" fmla="*/ 227 h 397"/>
                    <a:gd name="T34" fmla="*/ 113 w 453"/>
                    <a:gd name="T35" fmla="*/ 227 h 397"/>
                    <a:gd name="T36" fmla="*/ 113 w 453"/>
                    <a:gd name="T37" fmla="*/ 114 h 397"/>
                    <a:gd name="T38" fmla="*/ 57 w 453"/>
                    <a:gd name="T39" fmla="*/ 114 h 397"/>
                    <a:gd name="T40" fmla="*/ 57 w 453"/>
                    <a:gd name="T41" fmla="*/ 57 h 397"/>
                    <a:gd name="T42" fmla="*/ 113 w 453"/>
                    <a:gd name="T43" fmla="*/ 57 h 397"/>
                    <a:gd name="T44" fmla="*/ 113 w 453"/>
                    <a:gd name="T45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3" h="397">
                      <a:moveTo>
                        <a:pt x="113" y="0"/>
                      </a:move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397" y="57"/>
                      </a:lnTo>
                      <a:lnTo>
                        <a:pt x="453" y="57"/>
                      </a:lnTo>
                      <a:lnTo>
                        <a:pt x="453" y="114"/>
                      </a:lnTo>
                      <a:lnTo>
                        <a:pt x="397" y="114"/>
                      </a:lnTo>
                      <a:lnTo>
                        <a:pt x="397" y="284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170" y="341"/>
                      </a:lnTo>
                      <a:lnTo>
                        <a:pt x="170" y="397"/>
                      </a:lnTo>
                      <a:lnTo>
                        <a:pt x="0" y="397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114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26" name="Freeform 962"/>
                <p:cNvSpPr>
                  <a:spLocks/>
                </p:cNvSpPr>
                <p:nvPr/>
              </p:nvSpPr>
              <p:spPr bwMode="auto">
                <a:xfrm>
                  <a:off x="1594" y="2967"/>
                  <a:ext cx="567" cy="511"/>
                </a:xfrm>
                <a:custGeom>
                  <a:avLst/>
                  <a:gdLst>
                    <a:gd name="T0" fmla="*/ 113 w 567"/>
                    <a:gd name="T1" fmla="*/ 454 h 511"/>
                    <a:gd name="T2" fmla="*/ 113 w 567"/>
                    <a:gd name="T3" fmla="*/ 397 h 511"/>
                    <a:gd name="T4" fmla="*/ 0 w 567"/>
                    <a:gd name="T5" fmla="*/ 397 h 511"/>
                    <a:gd name="T6" fmla="*/ 0 w 567"/>
                    <a:gd name="T7" fmla="*/ 341 h 511"/>
                    <a:gd name="T8" fmla="*/ 57 w 567"/>
                    <a:gd name="T9" fmla="*/ 341 h 511"/>
                    <a:gd name="T10" fmla="*/ 57 w 567"/>
                    <a:gd name="T11" fmla="*/ 284 h 511"/>
                    <a:gd name="T12" fmla="*/ 113 w 567"/>
                    <a:gd name="T13" fmla="*/ 284 h 511"/>
                    <a:gd name="T14" fmla="*/ 113 w 567"/>
                    <a:gd name="T15" fmla="*/ 170 h 511"/>
                    <a:gd name="T16" fmla="*/ 170 w 567"/>
                    <a:gd name="T17" fmla="*/ 170 h 511"/>
                    <a:gd name="T18" fmla="*/ 170 w 567"/>
                    <a:gd name="T19" fmla="*/ 114 h 511"/>
                    <a:gd name="T20" fmla="*/ 227 w 567"/>
                    <a:gd name="T21" fmla="*/ 114 h 511"/>
                    <a:gd name="T22" fmla="*/ 227 w 567"/>
                    <a:gd name="T23" fmla="*/ 57 h 511"/>
                    <a:gd name="T24" fmla="*/ 170 w 567"/>
                    <a:gd name="T25" fmla="*/ 57 h 511"/>
                    <a:gd name="T26" fmla="*/ 170 w 567"/>
                    <a:gd name="T27" fmla="*/ 0 h 511"/>
                    <a:gd name="T28" fmla="*/ 283 w 567"/>
                    <a:gd name="T29" fmla="*/ 0 h 511"/>
                    <a:gd name="T30" fmla="*/ 283 w 567"/>
                    <a:gd name="T31" fmla="*/ 57 h 511"/>
                    <a:gd name="T32" fmla="*/ 453 w 567"/>
                    <a:gd name="T33" fmla="*/ 57 h 511"/>
                    <a:gd name="T34" fmla="*/ 453 w 567"/>
                    <a:gd name="T35" fmla="*/ 170 h 511"/>
                    <a:gd name="T36" fmla="*/ 510 w 567"/>
                    <a:gd name="T37" fmla="*/ 170 h 511"/>
                    <a:gd name="T38" fmla="*/ 510 w 567"/>
                    <a:gd name="T39" fmla="*/ 227 h 511"/>
                    <a:gd name="T40" fmla="*/ 567 w 567"/>
                    <a:gd name="T41" fmla="*/ 227 h 511"/>
                    <a:gd name="T42" fmla="*/ 567 w 567"/>
                    <a:gd name="T43" fmla="*/ 397 h 511"/>
                    <a:gd name="T44" fmla="*/ 340 w 567"/>
                    <a:gd name="T45" fmla="*/ 397 h 511"/>
                    <a:gd name="T46" fmla="*/ 340 w 567"/>
                    <a:gd name="T47" fmla="*/ 511 h 511"/>
                    <a:gd name="T48" fmla="*/ 113 w 567"/>
                    <a:gd name="T49" fmla="*/ 511 h 511"/>
                    <a:gd name="T50" fmla="*/ 113 w 567"/>
                    <a:gd name="T51" fmla="*/ 454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67" h="511">
                      <a:moveTo>
                        <a:pt x="113" y="454"/>
                      </a:moveTo>
                      <a:lnTo>
                        <a:pt x="113" y="397"/>
                      </a:lnTo>
                      <a:lnTo>
                        <a:pt x="0" y="397"/>
                      </a:lnTo>
                      <a:lnTo>
                        <a:pt x="0" y="341"/>
                      </a:lnTo>
                      <a:lnTo>
                        <a:pt x="57" y="341"/>
                      </a:lnTo>
                      <a:lnTo>
                        <a:pt x="57" y="284"/>
                      </a:lnTo>
                      <a:lnTo>
                        <a:pt x="113" y="284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227" y="114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283" y="0"/>
                      </a:lnTo>
                      <a:lnTo>
                        <a:pt x="283" y="57"/>
                      </a:lnTo>
                      <a:lnTo>
                        <a:pt x="453" y="57"/>
                      </a:lnTo>
                      <a:lnTo>
                        <a:pt x="453" y="170"/>
                      </a:lnTo>
                      <a:lnTo>
                        <a:pt x="510" y="170"/>
                      </a:lnTo>
                      <a:lnTo>
                        <a:pt x="510" y="227"/>
                      </a:lnTo>
                      <a:lnTo>
                        <a:pt x="567" y="227"/>
                      </a:lnTo>
                      <a:lnTo>
                        <a:pt x="567" y="397"/>
                      </a:lnTo>
                      <a:lnTo>
                        <a:pt x="340" y="397"/>
                      </a:lnTo>
                      <a:lnTo>
                        <a:pt x="340" y="511"/>
                      </a:lnTo>
                      <a:lnTo>
                        <a:pt x="113" y="511"/>
                      </a:lnTo>
                      <a:lnTo>
                        <a:pt x="113" y="45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27" name="Freeform 963"/>
                <p:cNvSpPr>
                  <a:spLocks/>
                </p:cNvSpPr>
                <p:nvPr/>
              </p:nvSpPr>
              <p:spPr bwMode="auto">
                <a:xfrm>
                  <a:off x="1821" y="2627"/>
                  <a:ext cx="453" cy="567"/>
                </a:xfrm>
                <a:custGeom>
                  <a:avLst/>
                  <a:gdLst>
                    <a:gd name="T0" fmla="*/ 113 w 453"/>
                    <a:gd name="T1" fmla="*/ 397 h 567"/>
                    <a:gd name="T2" fmla="*/ 113 w 453"/>
                    <a:gd name="T3" fmla="*/ 340 h 567"/>
                    <a:gd name="T4" fmla="*/ 0 w 453"/>
                    <a:gd name="T5" fmla="*/ 340 h 567"/>
                    <a:gd name="T6" fmla="*/ 0 w 453"/>
                    <a:gd name="T7" fmla="*/ 284 h 567"/>
                    <a:gd name="T8" fmla="*/ 0 w 453"/>
                    <a:gd name="T9" fmla="*/ 227 h 567"/>
                    <a:gd name="T10" fmla="*/ 56 w 453"/>
                    <a:gd name="T11" fmla="*/ 227 h 567"/>
                    <a:gd name="T12" fmla="*/ 56 w 453"/>
                    <a:gd name="T13" fmla="*/ 170 h 567"/>
                    <a:gd name="T14" fmla="*/ 226 w 453"/>
                    <a:gd name="T15" fmla="*/ 170 h 567"/>
                    <a:gd name="T16" fmla="*/ 226 w 453"/>
                    <a:gd name="T17" fmla="*/ 113 h 567"/>
                    <a:gd name="T18" fmla="*/ 170 w 453"/>
                    <a:gd name="T19" fmla="*/ 113 h 567"/>
                    <a:gd name="T20" fmla="*/ 170 w 453"/>
                    <a:gd name="T21" fmla="*/ 0 h 567"/>
                    <a:gd name="T22" fmla="*/ 397 w 453"/>
                    <a:gd name="T23" fmla="*/ 0 h 567"/>
                    <a:gd name="T24" fmla="*/ 397 w 453"/>
                    <a:gd name="T25" fmla="*/ 57 h 567"/>
                    <a:gd name="T26" fmla="*/ 453 w 453"/>
                    <a:gd name="T27" fmla="*/ 57 h 567"/>
                    <a:gd name="T28" fmla="*/ 453 w 453"/>
                    <a:gd name="T29" fmla="*/ 170 h 567"/>
                    <a:gd name="T30" fmla="*/ 397 w 453"/>
                    <a:gd name="T31" fmla="*/ 170 h 567"/>
                    <a:gd name="T32" fmla="*/ 397 w 453"/>
                    <a:gd name="T33" fmla="*/ 227 h 567"/>
                    <a:gd name="T34" fmla="*/ 453 w 453"/>
                    <a:gd name="T35" fmla="*/ 227 h 567"/>
                    <a:gd name="T36" fmla="*/ 453 w 453"/>
                    <a:gd name="T37" fmla="*/ 340 h 567"/>
                    <a:gd name="T38" fmla="*/ 340 w 453"/>
                    <a:gd name="T39" fmla="*/ 340 h 567"/>
                    <a:gd name="T40" fmla="*/ 340 w 453"/>
                    <a:gd name="T41" fmla="*/ 510 h 567"/>
                    <a:gd name="T42" fmla="*/ 397 w 453"/>
                    <a:gd name="T43" fmla="*/ 510 h 567"/>
                    <a:gd name="T44" fmla="*/ 397 w 453"/>
                    <a:gd name="T45" fmla="*/ 567 h 567"/>
                    <a:gd name="T46" fmla="*/ 283 w 453"/>
                    <a:gd name="T47" fmla="*/ 567 h 567"/>
                    <a:gd name="T48" fmla="*/ 283 w 453"/>
                    <a:gd name="T49" fmla="*/ 510 h 567"/>
                    <a:gd name="T50" fmla="*/ 226 w 453"/>
                    <a:gd name="T51" fmla="*/ 510 h 567"/>
                    <a:gd name="T52" fmla="*/ 226 w 453"/>
                    <a:gd name="T53" fmla="*/ 397 h 567"/>
                    <a:gd name="T54" fmla="*/ 113 w 453"/>
                    <a:gd name="T55" fmla="*/ 39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453" h="567">
                      <a:moveTo>
                        <a:pt x="113" y="397"/>
                      </a:move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284"/>
                      </a:lnTo>
                      <a:lnTo>
                        <a:pt x="0" y="227"/>
                      </a:lnTo>
                      <a:lnTo>
                        <a:pt x="56" y="227"/>
                      </a:lnTo>
                      <a:lnTo>
                        <a:pt x="56" y="170"/>
                      </a:lnTo>
                      <a:lnTo>
                        <a:pt x="226" y="170"/>
                      </a:lnTo>
                      <a:lnTo>
                        <a:pt x="226" y="113"/>
                      </a:lnTo>
                      <a:lnTo>
                        <a:pt x="170" y="113"/>
                      </a:lnTo>
                      <a:lnTo>
                        <a:pt x="170" y="0"/>
                      </a:lnTo>
                      <a:lnTo>
                        <a:pt x="397" y="0"/>
                      </a:lnTo>
                      <a:lnTo>
                        <a:pt x="397" y="57"/>
                      </a:lnTo>
                      <a:lnTo>
                        <a:pt x="453" y="57"/>
                      </a:lnTo>
                      <a:lnTo>
                        <a:pt x="453" y="170"/>
                      </a:lnTo>
                      <a:lnTo>
                        <a:pt x="397" y="170"/>
                      </a:lnTo>
                      <a:lnTo>
                        <a:pt x="397" y="227"/>
                      </a:lnTo>
                      <a:lnTo>
                        <a:pt x="453" y="227"/>
                      </a:lnTo>
                      <a:lnTo>
                        <a:pt x="453" y="340"/>
                      </a:lnTo>
                      <a:lnTo>
                        <a:pt x="340" y="340"/>
                      </a:lnTo>
                      <a:lnTo>
                        <a:pt x="340" y="510"/>
                      </a:lnTo>
                      <a:lnTo>
                        <a:pt x="397" y="510"/>
                      </a:lnTo>
                      <a:lnTo>
                        <a:pt x="397" y="567"/>
                      </a:lnTo>
                      <a:lnTo>
                        <a:pt x="283" y="567"/>
                      </a:lnTo>
                      <a:lnTo>
                        <a:pt x="283" y="510"/>
                      </a:lnTo>
                      <a:lnTo>
                        <a:pt x="226" y="510"/>
                      </a:lnTo>
                      <a:lnTo>
                        <a:pt x="226" y="397"/>
                      </a:lnTo>
                      <a:lnTo>
                        <a:pt x="113" y="39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1" name="Freeform 967"/>
                <p:cNvSpPr>
                  <a:spLocks/>
                </p:cNvSpPr>
                <p:nvPr/>
              </p:nvSpPr>
              <p:spPr bwMode="auto">
                <a:xfrm>
                  <a:off x="1764" y="1266"/>
                  <a:ext cx="340" cy="227"/>
                </a:xfrm>
                <a:custGeom>
                  <a:avLst/>
                  <a:gdLst>
                    <a:gd name="T0" fmla="*/ 340 w 340"/>
                    <a:gd name="T1" fmla="*/ 0 h 227"/>
                    <a:gd name="T2" fmla="*/ 227 w 340"/>
                    <a:gd name="T3" fmla="*/ 0 h 227"/>
                    <a:gd name="T4" fmla="*/ 227 w 340"/>
                    <a:gd name="T5" fmla="*/ 57 h 227"/>
                    <a:gd name="T6" fmla="*/ 170 w 340"/>
                    <a:gd name="T7" fmla="*/ 57 h 227"/>
                    <a:gd name="T8" fmla="*/ 170 w 340"/>
                    <a:gd name="T9" fmla="*/ 0 h 227"/>
                    <a:gd name="T10" fmla="*/ 0 w 340"/>
                    <a:gd name="T11" fmla="*/ 0 h 227"/>
                    <a:gd name="T12" fmla="*/ 0 w 340"/>
                    <a:gd name="T13" fmla="*/ 170 h 227"/>
                    <a:gd name="T14" fmla="*/ 57 w 340"/>
                    <a:gd name="T15" fmla="*/ 170 h 227"/>
                    <a:gd name="T16" fmla="*/ 57 w 340"/>
                    <a:gd name="T17" fmla="*/ 227 h 227"/>
                    <a:gd name="T18" fmla="*/ 340 w 340"/>
                    <a:gd name="T19" fmla="*/ 227 h 227"/>
                    <a:gd name="T20" fmla="*/ 340 w 340"/>
                    <a:gd name="T21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227">
                      <a:moveTo>
                        <a:pt x="340" y="0"/>
                      </a:move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340" y="227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2" name="Freeform 968"/>
                <p:cNvSpPr>
                  <a:spLocks/>
                </p:cNvSpPr>
                <p:nvPr/>
              </p:nvSpPr>
              <p:spPr bwMode="auto">
                <a:xfrm>
                  <a:off x="1764" y="1039"/>
                  <a:ext cx="283" cy="284"/>
                </a:xfrm>
                <a:custGeom>
                  <a:avLst/>
                  <a:gdLst>
                    <a:gd name="T0" fmla="*/ 283 w 283"/>
                    <a:gd name="T1" fmla="*/ 227 h 284"/>
                    <a:gd name="T2" fmla="*/ 283 w 283"/>
                    <a:gd name="T3" fmla="*/ 0 h 284"/>
                    <a:gd name="T4" fmla="*/ 170 w 283"/>
                    <a:gd name="T5" fmla="*/ 0 h 284"/>
                    <a:gd name="T6" fmla="*/ 170 w 283"/>
                    <a:gd name="T7" fmla="*/ 57 h 284"/>
                    <a:gd name="T8" fmla="*/ 113 w 283"/>
                    <a:gd name="T9" fmla="*/ 57 h 284"/>
                    <a:gd name="T10" fmla="*/ 113 w 283"/>
                    <a:gd name="T11" fmla="*/ 114 h 284"/>
                    <a:gd name="T12" fmla="*/ 0 w 283"/>
                    <a:gd name="T13" fmla="*/ 114 h 284"/>
                    <a:gd name="T14" fmla="*/ 0 w 283"/>
                    <a:gd name="T15" fmla="*/ 227 h 284"/>
                    <a:gd name="T16" fmla="*/ 170 w 283"/>
                    <a:gd name="T17" fmla="*/ 227 h 284"/>
                    <a:gd name="T18" fmla="*/ 170 w 283"/>
                    <a:gd name="T19" fmla="*/ 284 h 284"/>
                    <a:gd name="T20" fmla="*/ 227 w 283"/>
                    <a:gd name="T21" fmla="*/ 284 h 284"/>
                    <a:gd name="T22" fmla="*/ 227 w 283"/>
                    <a:gd name="T23" fmla="*/ 227 h 284"/>
                    <a:gd name="T24" fmla="*/ 283 w 283"/>
                    <a:gd name="T25" fmla="*/ 227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3" h="284">
                      <a:moveTo>
                        <a:pt x="283" y="227"/>
                      </a:moveTo>
                      <a:lnTo>
                        <a:pt x="28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113" y="57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170" y="227"/>
                      </a:lnTo>
                      <a:lnTo>
                        <a:pt x="170" y="284"/>
                      </a:lnTo>
                      <a:lnTo>
                        <a:pt x="227" y="284"/>
                      </a:lnTo>
                      <a:lnTo>
                        <a:pt x="227" y="227"/>
                      </a:lnTo>
                      <a:lnTo>
                        <a:pt x="283" y="22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3" name="Freeform 969"/>
                <p:cNvSpPr>
                  <a:spLocks/>
                </p:cNvSpPr>
                <p:nvPr/>
              </p:nvSpPr>
              <p:spPr bwMode="auto">
                <a:xfrm>
                  <a:off x="1707" y="529"/>
                  <a:ext cx="340" cy="510"/>
                </a:xfrm>
                <a:custGeom>
                  <a:avLst/>
                  <a:gdLst>
                    <a:gd name="T0" fmla="*/ 284 w 340"/>
                    <a:gd name="T1" fmla="*/ 510 h 510"/>
                    <a:gd name="T2" fmla="*/ 284 w 340"/>
                    <a:gd name="T3" fmla="*/ 340 h 510"/>
                    <a:gd name="T4" fmla="*/ 340 w 340"/>
                    <a:gd name="T5" fmla="*/ 340 h 510"/>
                    <a:gd name="T6" fmla="*/ 340 w 340"/>
                    <a:gd name="T7" fmla="*/ 0 h 510"/>
                    <a:gd name="T8" fmla="*/ 170 w 340"/>
                    <a:gd name="T9" fmla="*/ 0 h 510"/>
                    <a:gd name="T10" fmla="*/ 170 w 340"/>
                    <a:gd name="T11" fmla="*/ 57 h 510"/>
                    <a:gd name="T12" fmla="*/ 57 w 340"/>
                    <a:gd name="T13" fmla="*/ 57 h 510"/>
                    <a:gd name="T14" fmla="*/ 57 w 340"/>
                    <a:gd name="T15" fmla="*/ 114 h 510"/>
                    <a:gd name="T16" fmla="*/ 0 w 340"/>
                    <a:gd name="T17" fmla="*/ 114 h 510"/>
                    <a:gd name="T18" fmla="*/ 0 w 340"/>
                    <a:gd name="T19" fmla="*/ 170 h 510"/>
                    <a:gd name="T20" fmla="*/ 57 w 340"/>
                    <a:gd name="T21" fmla="*/ 170 h 510"/>
                    <a:gd name="T22" fmla="*/ 57 w 340"/>
                    <a:gd name="T23" fmla="*/ 340 h 510"/>
                    <a:gd name="T24" fmla="*/ 114 w 340"/>
                    <a:gd name="T25" fmla="*/ 340 h 510"/>
                    <a:gd name="T26" fmla="*/ 114 w 340"/>
                    <a:gd name="T27" fmla="*/ 397 h 510"/>
                    <a:gd name="T28" fmla="*/ 170 w 340"/>
                    <a:gd name="T29" fmla="*/ 397 h 510"/>
                    <a:gd name="T30" fmla="*/ 170 w 340"/>
                    <a:gd name="T31" fmla="*/ 454 h 510"/>
                    <a:gd name="T32" fmla="*/ 227 w 340"/>
                    <a:gd name="T33" fmla="*/ 454 h 510"/>
                    <a:gd name="T34" fmla="*/ 227 w 340"/>
                    <a:gd name="T35" fmla="*/ 510 h 510"/>
                    <a:gd name="T36" fmla="*/ 284 w 340"/>
                    <a:gd name="T37" fmla="*/ 51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0" h="510">
                      <a:moveTo>
                        <a:pt x="284" y="510"/>
                      </a:moveTo>
                      <a:lnTo>
                        <a:pt x="284" y="340"/>
                      </a:lnTo>
                      <a:lnTo>
                        <a:pt x="340" y="340"/>
                      </a:lnTo>
                      <a:lnTo>
                        <a:pt x="340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57" y="57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397"/>
                      </a:lnTo>
                      <a:lnTo>
                        <a:pt x="170" y="397"/>
                      </a:lnTo>
                      <a:lnTo>
                        <a:pt x="170" y="454"/>
                      </a:lnTo>
                      <a:lnTo>
                        <a:pt x="227" y="454"/>
                      </a:lnTo>
                      <a:lnTo>
                        <a:pt x="227" y="510"/>
                      </a:lnTo>
                      <a:lnTo>
                        <a:pt x="284" y="51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8" name="Freeform 974"/>
                <p:cNvSpPr>
                  <a:spLocks/>
                </p:cNvSpPr>
                <p:nvPr/>
              </p:nvSpPr>
              <p:spPr bwMode="auto">
                <a:xfrm>
                  <a:off x="1991" y="813"/>
                  <a:ext cx="794" cy="453"/>
                </a:xfrm>
                <a:custGeom>
                  <a:avLst/>
                  <a:gdLst>
                    <a:gd name="T0" fmla="*/ 283 w 794"/>
                    <a:gd name="T1" fmla="*/ 453 h 453"/>
                    <a:gd name="T2" fmla="*/ 283 w 794"/>
                    <a:gd name="T3" fmla="*/ 397 h 453"/>
                    <a:gd name="T4" fmla="*/ 340 w 794"/>
                    <a:gd name="T5" fmla="*/ 397 h 453"/>
                    <a:gd name="T6" fmla="*/ 340 w 794"/>
                    <a:gd name="T7" fmla="*/ 340 h 453"/>
                    <a:gd name="T8" fmla="*/ 680 w 794"/>
                    <a:gd name="T9" fmla="*/ 340 h 453"/>
                    <a:gd name="T10" fmla="*/ 680 w 794"/>
                    <a:gd name="T11" fmla="*/ 283 h 453"/>
                    <a:gd name="T12" fmla="*/ 737 w 794"/>
                    <a:gd name="T13" fmla="*/ 283 h 453"/>
                    <a:gd name="T14" fmla="*/ 737 w 794"/>
                    <a:gd name="T15" fmla="*/ 56 h 453"/>
                    <a:gd name="T16" fmla="*/ 794 w 794"/>
                    <a:gd name="T17" fmla="*/ 56 h 453"/>
                    <a:gd name="T18" fmla="*/ 794 w 794"/>
                    <a:gd name="T19" fmla="*/ 0 h 453"/>
                    <a:gd name="T20" fmla="*/ 567 w 794"/>
                    <a:gd name="T21" fmla="*/ 0 h 453"/>
                    <a:gd name="T22" fmla="*/ 567 w 794"/>
                    <a:gd name="T23" fmla="*/ 56 h 453"/>
                    <a:gd name="T24" fmla="*/ 453 w 794"/>
                    <a:gd name="T25" fmla="*/ 56 h 453"/>
                    <a:gd name="T26" fmla="*/ 453 w 794"/>
                    <a:gd name="T27" fmla="*/ 113 h 453"/>
                    <a:gd name="T28" fmla="*/ 340 w 794"/>
                    <a:gd name="T29" fmla="*/ 113 h 453"/>
                    <a:gd name="T30" fmla="*/ 340 w 794"/>
                    <a:gd name="T31" fmla="*/ 56 h 453"/>
                    <a:gd name="T32" fmla="*/ 170 w 794"/>
                    <a:gd name="T33" fmla="*/ 56 h 453"/>
                    <a:gd name="T34" fmla="*/ 170 w 794"/>
                    <a:gd name="T35" fmla="*/ 113 h 453"/>
                    <a:gd name="T36" fmla="*/ 113 w 794"/>
                    <a:gd name="T37" fmla="*/ 113 h 453"/>
                    <a:gd name="T38" fmla="*/ 113 w 794"/>
                    <a:gd name="T39" fmla="*/ 170 h 453"/>
                    <a:gd name="T40" fmla="*/ 0 w 794"/>
                    <a:gd name="T41" fmla="*/ 170 h 453"/>
                    <a:gd name="T42" fmla="*/ 0 w 794"/>
                    <a:gd name="T43" fmla="*/ 226 h 453"/>
                    <a:gd name="T44" fmla="*/ 56 w 794"/>
                    <a:gd name="T45" fmla="*/ 226 h 453"/>
                    <a:gd name="T46" fmla="*/ 56 w 794"/>
                    <a:gd name="T47" fmla="*/ 453 h 453"/>
                    <a:gd name="T48" fmla="*/ 283 w 794"/>
                    <a:gd name="T49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94" h="453">
                      <a:moveTo>
                        <a:pt x="283" y="453"/>
                      </a:moveTo>
                      <a:lnTo>
                        <a:pt x="283" y="397"/>
                      </a:lnTo>
                      <a:lnTo>
                        <a:pt x="340" y="397"/>
                      </a:lnTo>
                      <a:lnTo>
                        <a:pt x="340" y="340"/>
                      </a:lnTo>
                      <a:lnTo>
                        <a:pt x="680" y="340"/>
                      </a:lnTo>
                      <a:lnTo>
                        <a:pt x="680" y="283"/>
                      </a:lnTo>
                      <a:lnTo>
                        <a:pt x="737" y="283"/>
                      </a:lnTo>
                      <a:lnTo>
                        <a:pt x="737" y="56"/>
                      </a:lnTo>
                      <a:lnTo>
                        <a:pt x="794" y="56"/>
                      </a:lnTo>
                      <a:lnTo>
                        <a:pt x="794" y="0"/>
                      </a:lnTo>
                      <a:lnTo>
                        <a:pt x="567" y="0"/>
                      </a:lnTo>
                      <a:lnTo>
                        <a:pt x="567" y="56"/>
                      </a:lnTo>
                      <a:lnTo>
                        <a:pt x="453" y="56"/>
                      </a:lnTo>
                      <a:lnTo>
                        <a:pt x="453" y="113"/>
                      </a:lnTo>
                      <a:lnTo>
                        <a:pt x="340" y="113"/>
                      </a:lnTo>
                      <a:lnTo>
                        <a:pt x="340" y="56"/>
                      </a:lnTo>
                      <a:lnTo>
                        <a:pt x="170" y="56"/>
                      </a:lnTo>
                      <a:lnTo>
                        <a:pt x="170" y="113"/>
                      </a:lnTo>
                      <a:lnTo>
                        <a:pt x="113" y="113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226"/>
                      </a:lnTo>
                      <a:lnTo>
                        <a:pt x="56" y="226"/>
                      </a:lnTo>
                      <a:lnTo>
                        <a:pt x="56" y="453"/>
                      </a:lnTo>
                      <a:lnTo>
                        <a:pt x="283" y="45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9" name="Freeform 975"/>
                <p:cNvSpPr>
                  <a:spLocks/>
                </p:cNvSpPr>
                <p:nvPr/>
              </p:nvSpPr>
              <p:spPr bwMode="auto">
                <a:xfrm>
                  <a:off x="2161" y="189"/>
                  <a:ext cx="737" cy="737"/>
                </a:xfrm>
                <a:custGeom>
                  <a:avLst/>
                  <a:gdLst>
                    <a:gd name="T0" fmla="*/ 737 w 737"/>
                    <a:gd name="T1" fmla="*/ 624 h 737"/>
                    <a:gd name="T2" fmla="*/ 737 w 737"/>
                    <a:gd name="T3" fmla="*/ 397 h 737"/>
                    <a:gd name="T4" fmla="*/ 624 w 737"/>
                    <a:gd name="T5" fmla="*/ 397 h 737"/>
                    <a:gd name="T6" fmla="*/ 624 w 737"/>
                    <a:gd name="T7" fmla="*/ 340 h 737"/>
                    <a:gd name="T8" fmla="*/ 567 w 737"/>
                    <a:gd name="T9" fmla="*/ 340 h 737"/>
                    <a:gd name="T10" fmla="*/ 567 w 737"/>
                    <a:gd name="T11" fmla="*/ 283 h 737"/>
                    <a:gd name="T12" fmla="*/ 453 w 737"/>
                    <a:gd name="T13" fmla="*/ 283 h 737"/>
                    <a:gd name="T14" fmla="*/ 453 w 737"/>
                    <a:gd name="T15" fmla="*/ 170 h 737"/>
                    <a:gd name="T16" fmla="*/ 397 w 737"/>
                    <a:gd name="T17" fmla="*/ 170 h 737"/>
                    <a:gd name="T18" fmla="*/ 397 w 737"/>
                    <a:gd name="T19" fmla="*/ 0 h 737"/>
                    <a:gd name="T20" fmla="*/ 283 w 737"/>
                    <a:gd name="T21" fmla="*/ 0 h 737"/>
                    <a:gd name="T22" fmla="*/ 283 w 737"/>
                    <a:gd name="T23" fmla="*/ 170 h 737"/>
                    <a:gd name="T24" fmla="*/ 170 w 737"/>
                    <a:gd name="T25" fmla="*/ 170 h 737"/>
                    <a:gd name="T26" fmla="*/ 170 w 737"/>
                    <a:gd name="T27" fmla="*/ 227 h 737"/>
                    <a:gd name="T28" fmla="*/ 113 w 737"/>
                    <a:gd name="T29" fmla="*/ 227 h 737"/>
                    <a:gd name="T30" fmla="*/ 113 w 737"/>
                    <a:gd name="T31" fmla="*/ 283 h 737"/>
                    <a:gd name="T32" fmla="*/ 57 w 737"/>
                    <a:gd name="T33" fmla="*/ 283 h 737"/>
                    <a:gd name="T34" fmla="*/ 57 w 737"/>
                    <a:gd name="T35" fmla="*/ 340 h 737"/>
                    <a:gd name="T36" fmla="*/ 0 w 737"/>
                    <a:gd name="T37" fmla="*/ 340 h 737"/>
                    <a:gd name="T38" fmla="*/ 0 w 737"/>
                    <a:gd name="T39" fmla="*/ 397 h 737"/>
                    <a:gd name="T40" fmla="*/ 170 w 737"/>
                    <a:gd name="T41" fmla="*/ 397 h 737"/>
                    <a:gd name="T42" fmla="*/ 170 w 737"/>
                    <a:gd name="T43" fmla="*/ 624 h 737"/>
                    <a:gd name="T44" fmla="*/ 113 w 737"/>
                    <a:gd name="T45" fmla="*/ 624 h 737"/>
                    <a:gd name="T46" fmla="*/ 113 w 737"/>
                    <a:gd name="T47" fmla="*/ 680 h 737"/>
                    <a:gd name="T48" fmla="*/ 170 w 737"/>
                    <a:gd name="T49" fmla="*/ 680 h 737"/>
                    <a:gd name="T50" fmla="*/ 170 w 737"/>
                    <a:gd name="T51" fmla="*/ 737 h 737"/>
                    <a:gd name="T52" fmla="*/ 283 w 737"/>
                    <a:gd name="T53" fmla="*/ 737 h 737"/>
                    <a:gd name="T54" fmla="*/ 283 w 737"/>
                    <a:gd name="T55" fmla="*/ 680 h 737"/>
                    <a:gd name="T56" fmla="*/ 397 w 737"/>
                    <a:gd name="T57" fmla="*/ 680 h 737"/>
                    <a:gd name="T58" fmla="*/ 397 w 737"/>
                    <a:gd name="T59" fmla="*/ 624 h 737"/>
                    <a:gd name="T60" fmla="*/ 737 w 737"/>
                    <a:gd name="T61" fmla="*/ 624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37" h="737">
                      <a:moveTo>
                        <a:pt x="737" y="624"/>
                      </a:moveTo>
                      <a:lnTo>
                        <a:pt x="737" y="397"/>
                      </a:lnTo>
                      <a:lnTo>
                        <a:pt x="624" y="397"/>
                      </a:lnTo>
                      <a:lnTo>
                        <a:pt x="624" y="340"/>
                      </a:lnTo>
                      <a:lnTo>
                        <a:pt x="567" y="340"/>
                      </a:lnTo>
                      <a:lnTo>
                        <a:pt x="567" y="283"/>
                      </a:lnTo>
                      <a:lnTo>
                        <a:pt x="453" y="283"/>
                      </a:lnTo>
                      <a:lnTo>
                        <a:pt x="453" y="170"/>
                      </a:lnTo>
                      <a:lnTo>
                        <a:pt x="397" y="170"/>
                      </a:lnTo>
                      <a:lnTo>
                        <a:pt x="397" y="0"/>
                      </a:lnTo>
                      <a:lnTo>
                        <a:pt x="283" y="0"/>
                      </a:lnTo>
                      <a:lnTo>
                        <a:pt x="283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113" y="283"/>
                      </a:lnTo>
                      <a:lnTo>
                        <a:pt x="57" y="283"/>
                      </a:lnTo>
                      <a:lnTo>
                        <a:pt x="57" y="340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170" y="397"/>
                      </a:lnTo>
                      <a:lnTo>
                        <a:pt x="170" y="624"/>
                      </a:lnTo>
                      <a:lnTo>
                        <a:pt x="113" y="624"/>
                      </a:lnTo>
                      <a:lnTo>
                        <a:pt x="113" y="680"/>
                      </a:lnTo>
                      <a:lnTo>
                        <a:pt x="170" y="680"/>
                      </a:lnTo>
                      <a:lnTo>
                        <a:pt x="170" y="737"/>
                      </a:lnTo>
                      <a:lnTo>
                        <a:pt x="283" y="737"/>
                      </a:lnTo>
                      <a:lnTo>
                        <a:pt x="283" y="680"/>
                      </a:lnTo>
                      <a:lnTo>
                        <a:pt x="397" y="680"/>
                      </a:lnTo>
                      <a:lnTo>
                        <a:pt x="397" y="624"/>
                      </a:lnTo>
                      <a:lnTo>
                        <a:pt x="737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41" name="Freeform 977"/>
                <p:cNvSpPr>
                  <a:spLocks/>
                </p:cNvSpPr>
                <p:nvPr/>
              </p:nvSpPr>
              <p:spPr bwMode="auto">
                <a:xfrm>
                  <a:off x="2218" y="813"/>
                  <a:ext cx="907" cy="793"/>
                </a:xfrm>
                <a:custGeom>
                  <a:avLst/>
                  <a:gdLst>
                    <a:gd name="T0" fmla="*/ 680 w 907"/>
                    <a:gd name="T1" fmla="*/ 510 h 793"/>
                    <a:gd name="T2" fmla="*/ 680 w 907"/>
                    <a:gd name="T3" fmla="*/ 453 h 793"/>
                    <a:gd name="T4" fmla="*/ 793 w 907"/>
                    <a:gd name="T5" fmla="*/ 453 h 793"/>
                    <a:gd name="T6" fmla="*/ 850 w 907"/>
                    <a:gd name="T7" fmla="*/ 453 h 793"/>
                    <a:gd name="T8" fmla="*/ 850 w 907"/>
                    <a:gd name="T9" fmla="*/ 340 h 793"/>
                    <a:gd name="T10" fmla="*/ 907 w 907"/>
                    <a:gd name="T11" fmla="*/ 340 h 793"/>
                    <a:gd name="T12" fmla="*/ 907 w 907"/>
                    <a:gd name="T13" fmla="*/ 283 h 793"/>
                    <a:gd name="T14" fmla="*/ 850 w 907"/>
                    <a:gd name="T15" fmla="*/ 283 h 793"/>
                    <a:gd name="T16" fmla="*/ 850 w 907"/>
                    <a:gd name="T17" fmla="*/ 170 h 793"/>
                    <a:gd name="T18" fmla="*/ 793 w 907"/>
                    <a:gd name="T19" fmla="*/ 170 h 793"/>
                    <a:gd name="T20" fmla="*/ 793 w 907"/>
                    <a:gd name="T21" fmla="*/ 0 h 793"/>
                    <a:gd name="T22" fmla="*/ 567 w 907"/>
                    <a:gd name="T23" fmla="*/ 0 h 793"/>
                    <a:gd name="T24" fmla="*/ 567 w 907"/>
                    <a:gd name="T25" fmla="*/ 56 h 793"/>
                    <a:gd name="T26" fmla="*/ 510 w 907"/>
                    <a:gd name="T27" fmla="*/ 56 h 793"/>
                    <a:gd name="T28" fmla="*/ 510 w 907"/>
                    <a:gd name="T29" fmla="*/ 283 h 793"/>
                    <a:gd name="T30" fmla="*/ 453 w 907"/>
                    <a:gd name="T31" fmla="*/ 283 h 793"/>
                    <a:gd name="T32" fmla="*/ 453 w 907"/>
                    <a:gd name="T33" fmla="*/ 340 h 793"/>
                    <a:gd name="T34" fmla="*/ 113 w 907"/>
                    <a:gd name="T35" fmla="*/ 340 h 793"/>
                    <a:gd name="T36" fmla="*/ 113 w 907"/>
                    <a:gd name="T37" fmla="*/ 397 h 793"/>
                    <a:gd name="T38" fmla="*/ 56 w 907"/>
                    <a:gd name="T39" fmla="*/ 397 h 793"/>
                    <a:gd name="T40" fmla="*/ 56 w 907"/>
                    <a:gd name="T41" fmla="*/ 510 h 793"/>
                    <a:gd name="T42" fmla="*/ 0 w 907"/>
                    <a:gd name="T43" fmla="*/ 510 h 793"/>
                    <a:gd name="T44" fmla="*/ 0 w 907"/>
                    <a:gd name="T45" fmla="*/ 623 h 793"/>
                    <a:gd name="T46" fmla="*/ 56 w 907"/>
                    <a:gd name="T47" fmla="*/ 623 h 793"/>
                    <a:gd name="T48" fmla="*/ 56 w 907"/>
                    <a:gd name="T49" fmla="*/ 680 h 793"/>
                    <a:gd name="T50" fmla="*/ 0 w 907"/>
                    <a:gd name="T51" fmla="*/ 680 h 793"/>
                    <a:gd name="T52" fmla="*/ 0 w 907"/>
                    <a:gd name="T53" fmla="*/ 737 h 793"/>
                    <a:gd name="T54" fmla="*/ 56 w 907"/>
                    <a:gd name="T55" fmla="*/ 737 h 793"/>
                    <a:gd name="T56" fmla="*/ 56 w 907"/>
                    <a:gd name="T57" fmla="*/ 793 h 793"/>
                    <a:gd name="T58" fmla="*/ 283 w 907"/>
                    <a:gd name="T59" fmla="*/ 793 h 793"/>
                    <a:gd name="T60" fmla="*/ 283 w 907"/>
                    <a:gd name="T61" fmla="*/ 737 h 793"/>
                    <a:gd name="T62" fmla="*/ 340 w 907"/>
                    <a:gd name="T63" fmla="*/ 737 h 793"/>
                    <a:gd name="T64" fmla="*/ 340 w 907"/>
                    <a:gd name="T65" fmla="*/ 623 h 793"/>
                    <a:gd name="T66" fmla="*/ 453 w 907"/>
                    <a:gd name="T67" fmla="*/ 623 h 793"/>
                    <a:gd name="T68" fmla="*/ 453 w 907"/>
                    <a:gd name="T69" fmla="*/ 567 h 793"/>
                    <a:gd name="T70" fmla="*/ 510 w 907"/>
                    <a:gd name="T71" fmla="*/ 567 h 793"/>
                    <a:gd name="T72" fmla="*/ 510 w 907"/>
                    <a:gd name="T73" fmla="*/ 510 h 793"/>
                    <a:gd name="T74" fmla="*/ 680 w 907"/>
                    <a:gd name="T75" fmla="*/ 51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07" h="793">
                      <a:moveTo>
                        <a:pt x="680" y="510"/>
                      </a:moveTo>
                      <a:lnTo>
                        <a:pt x="680" y="453"/>
                      </a:lnTo>
                      <a:lnTo>
                        <a:pt x="793" y="453"/>
                      </a:lnTo>
                      <a:lnTo>
                        <a:pt x="850" y="453"/>
                      </a:lnTo>
                      <a:lnTo>
                        <a:pt x="850" y="340"/>
                      </a:lnTo>
                      <a:lnTo>
                        <a:pt x="907" y="340"/>
                      </a:lnTo>
                      <a:lnTo>
                        <a:pt x="907" y="283"/>
                      </a:lnTo>
                      <a:lnTo>
                        <a:pt x="850" y="283"/>
                      </a:lnTo>
                      <a:lnTo>
                        <a:pt x="850" y="170"/>
                      </a:lnTo>
                      <a:lnTo>
                        <a:pt x="793" y="170"/>
                      </a:lnTo>
                      <a:lnTo>
                        <a:pt x="793" y="0"/>
                      </a:lnTo>
                      <a:lnTo>
                        <a:pt x="567" y="0"/>
                      </a:lnTo>
                      <a:lnTo>
                        <a:pt x="567" y="56"/>
                      </a:lnTo>
                      <a:lnTo>
                        <a:pt x="510" y="56"/>
                      </a:lnTo>
                      <a:lnTo>
                        <a:pt x="510" y="283"/>
                      </a:lnTo>
                      <a:lnTo>
                        <a:pt x="453" y="283"/>
                      </a:lnTo>
                      <a:lnTo>
                        <a:pt x="453" y="340"/>
                      </a:lnTo>
                      <a:lnTo>
                        <a:pt x="113" y="340"/>
                      </a:lnTo>
                      <a:lnTo>
                        <a:pt x="113" y="397"/>
                      </a:lnTo>
                      <a:lnTo>
                        <a:pt x="56" y="397"/>
                      </a:lnTo>
                      <a:lnTo>
                        <a:pt x="56" y="510"/>
                      </a:lnTo>
                      <a:lnTo>
                        <a:pt x="0" y="510"/>
                      </a:lnTo>
                      <a:lnTo>
                        <a:pt x="0" y="623"/>
                      </a:lnTo>
                      <a:lnTo>
                        <a:pt x="56" y="623"/>
                      </a:lnTo>
                      <a:lnTo>
                        <a:pt x="56" y="680"/>
                      </a:lnTo>
                      <a:lnTo>
                        <a:pt x="0" y="680"/>
                      </a:lnTo>
                      <a:lnTo>
                        <a:pt x="0" y="737"/>
                      </a:lnTo>
                      <a:lnTo>
                        <a:pt x="56" y="737"/>
                      </a:lnTo>
                      <a:lnTo>
                        <a:pt x="56" y="793"/>
                      </a:lnTo>
                      <a:lnTo>
                        <a:pt x="283" y="793"/>
                      </a:lnTo>
                      <a:lnTo>
                        <a:pt x="283" y="737"/>
                      </a:lnTo>
                      <a:lnTo>
                        <a:pt x="340" y="737"/>
                      </a:lnTo>
                      <a:lnTo>
                        <a:pt x="340" y="623"/>
                      </a:lnTo>
                      <a:lnTo>
                        <a:pt x="453" y="623"/>
                      </a:lnTo>
                      <a:lnTo>
                        <a:pt x="453" y="567"/>
                      </a:lnTo>
                      <a:lnTo>
                        <a:pt x="510" y="567"/>
                      </a:lnTo>
                      <a:lnTo>
                        <a:pt x="510" y="510"/>
                      </a:lnTo>
                      <a:lnTo>
                        <a:pt x="680" y="51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42" name="Freeform 978"/>
                <p:cNvSpPr>
                  <a:spLocks/>
                </p:cNvSpPr>
                <p:nvPr/>
              </p:nvSpPr>
              <p:spPr bwMode="auto">
                <a:xfrm>
                  <a:off x="2898" y="1039"/>
                  <a:ext cx="737" cy="794"/>
                </a:xfrm>
                <a:custGeom>
                  <a:avLst/>
                  <a:gdLst>
                    <a:gd name="T0" fmla="*/ 227 w 737"/>
                    <a:gd name="T1" fmla="*/ 57 h 794"/>
                    <a:gd name="T2" fmla="*/ 227 w 737"/>
                    <a:gd name="T3" fmla="*/ 114 h 794"/>
                    <a:gd name="T4" fmla="*/ 170 w 737"/>
                    <a:gd name="T5" fmla="*/ 114 h 794"/>
                    <a:gd name="T6" fmla="*/ 170 w 737"/>
                    <a:gd name="T7" fmla="*/ 227 h 794"/>
                    <a:gd name="T8" fmla="*/ 0 w 737"/>
                    <a:gd name="T9" fmla="*/ 227 h 794"/>
                    <a:gd name="T10" fmla="*/ 0 w 737"/>
                    <a:gd name="T11" fmla="*/ 341 h 794"/>
                    <a:gd name="T12" fmla="*/ 113 w 737"/>
                    <a:gd name="T13" fmla="*/ 341 h 794"/>
                    <a:gd name="T14" fmla="*/ 113 w 737"/>
                    <a:gd name="T15" fmla="*/ 454 h 794"/>
                    <a:gd name="T16" fmla="*/ 57 w 737"/>
                    <a:gd name="T17" fmla="*/ 454 h 794"/>
                    <a:gd name="T18" fmla="*/ 57 w 737"/>
                    <a:gd name="T19" fmla="*/ 567 h 794"/>
                    <a:gd name="T20" fmla="*/ 113 w 737"/>
                    <a:gd name="T21" fmla="*/ 567 h 794"/>
                    <a:gd name="T22" fmla="*/ 113 w 737"/>
                    <a:gd name="T23" fmla="*/ 624 h 794"/>
                    <a:gd name="T24" fmla="*/ 0 w 737"/>
                    <a:gd name="T25" fmla="*/ 624 h 794"/>
                    <a:gd name="T26" fmla="*/ 0 w 737"/>
                    <a:gd name="T27" fmla="*/ 738 h 794"/>
                    <a:gd name="T28" fmla="*/ 227 w 737"/>
                    <a:gd name="T29" fmla="*/ 738 h 794"/>
                    <a:gd name="T30" fmla="*/ 227 w 737"/>
                    <a:gd name="T31" fmla="*/ 794 h 794"/>
                    <a:gd name="T32" fmla="*/ 340 w 737"/>
                    <a:gd name="T33" fmla="*/ 794 h 794"/>
                    <a:gd name="T34" fmla="*/ 340 w 737"/>
                    <a:gd name="T35" fmla="*/ 738 h 794"/>
                    <a:gd name="T36" fmla="*/ 567 w 737"/>
                    <a:gd name="T37" fmla="*/ 738 h 794"/>
                    <a:gd name="T38" fmla="*/ 567 w 737"/>
                    <a:gd name="T39" fmla="*/ 624 h 794"/>
                    <a:gd name="T40" fmla="*/ 680 w 737"/>
                    <a:gd name="T41" fmla="*/ 624 h 794"/>
                    <a:gd name="T42" fmla="*/ 680 w 737"/>
                    <a:gd name="T43" fmla="*/ 511 h 794"/>
                    <a:gd name="T44" fmla="*/ 737 w 737"/>
                    <a:gd name="T45" fmla="*/ 511 h 794"/>
                    <a:gd name="T46" fmla="*/ 737 w 737"/>
                    <a:gd name="T47" fmla="*/ 284 h 794"/>
                    <a:gd name="T48" fmla="*/ 737 w 737"/>
                    <a:gd name="T49" fmla="*/ 227 h 794"/>
                    <a:gd name="T50" fmla="*/ 680 w 737"/>
                    <a:gd name="T51" fmla="*/ 227 h 794"/>
                    <a:gd name="T52" fmla="*/ 680 w 737"/>
                    <a:gd name="T53" fmla="*/ 114 h 794"/>
                    <a:gd name="T54" fmla="*/ 510 w 737"/>
                    <a:gd name="T55" fmla="*/ 114 h 794"/>
                    <a:gd name="T56" fmla="*/ 510 w 737"/>
                    <a:gd name="T57" fmla="*/ 0 h 794"/>
                    <a:gd name="T58" fmla="*/ 283 w 737"/>
                    <a:gd name="T59" fmla="*/ 0 h 794"/>
                    <a:gd name="T60" fmla="*/ 283 w 737"/>
                    <a:gd name="T61" fmla="*/ 57 h 794"/>
                    <a:gd name="T62" fmla="*/ 227 w 737"/>
                    <a:gd name="T63" fmla="*/ 5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7" h="794">
                      <a:moveTo>
                        <a:pt x="227" y="57"/>
                      </a:moveTo>
                      <a:lnTo>
                        <a:pt x="227" y="114"/>
                      </a:lnTo>
                      <a:lnTo>
                        <a:pt x="170" y="114"/>
                      </a:lnTo>
                      <a:lnTo>
                        <a:pt x="170" y="227"/>
                      </a:lnTo>
                      <a:lnTo>
                        <a:pt x="0" y="227"/>
                      </a:lnTo>
                      <a:lnTo>
                        <a:pt x="0" y="341"/>
                      </a:lnTo>
                      <a:lnTo>
                        <a:pt x="113" y="341"/>
                      </a:lnTo>
                      <a:lnTo>
                        <a:pt x="113" y="454"/>
                      </a:lnTo>
                      <a:lnTo>
                        <a:pt x="57" y="454"/>
                      </a:lnTo>
                      <a:lnTo>
                        <a:pt x="57" y="567"/>
                      </a:lnTo>
                      <a:lnTo>
                        <a:pt x="113" y="567"/>
                      </a:lnTo>
                      <a:lnTo>
                        <a:pt x="113" y="624"/>
                      </a:lnTo>
                      <a:lnTo>
                        <a:pt x="0" y="624"/>
                      </a:lnTo>
                      <a:lnTo>
                        <a:pt x="0" y="738"/>
                      </a:lnTo>
                      <a:lnTo>
                        <a:pt x="227" y="738"/>
                      </a:lnTo>
                      <a:lnTo>
                        <a:pt x="227" y="794"/>
                      </a:lnTo>
                      <a:lnTo>
                        <a:pt x="340" y="794"/>
                      </a:lnTo>
                      <a:lnTo>
                        <a:pt x="340" y="738"/>
                      </a:lnTo>
                      <a:lnTo>
                        <a:pt x="567" y="738"/>
                      </a:lnTo>
                      <a:lnTo>
                        <a:pt x="567" y="624"/>
                      </a:lnTo>
                      <a:lnTo>
                        <a:pt x="680" y="624"/>
                      </a:lnTo>
                      <a:lnTo>
                        <a:pt x="680" y="511"/>
                      </a:lnTo>
                      <a:lnTo>
                        <a:pt x="737" y="511"/>
                      </a:lnTo>
                      <a:lnTo>
                        <a:pt x="737" y="284"/>
                      </a:lnTo>
                      <a:lnTo>
                        <a:pt x="737" y="227"/>
                      </a:lnTo>
                      <a:lnTo>
                        <a:pt x="680" y="227"/>
                      </a:lnTo>
                      <a:lnTo>
                        <a:pt x="680" y="114"/>
                      </a:lnTo>
                      <a:lnTo>
                        <a:pt x="510" y="114"/>
                      </a:lnTo>
                      <a:lnTo>
                        <a:pt x="510" y="0"/>
                      </a:lnTo>
                      <a:lnTo>
                        <a:pt x="283" y="0"/>
                      </a:lnTo>
                      <a:lnTo>
                        <a:pt x="283" y="57"/>
                      </a:lnTo>
                      <a:lnTo>
                        <a:pt x="227" y="57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43" name="Freeform 979"/>
                <p:cNvSpPr>
                  <a:spLocks/>
                </p:cNvSpPr>
                <p:nvPr/>
              </p:nvSpPr>
              <p:spPr bwMode="auto">
                <a:xfrm>
                  <a:off x="1651" y="1380"/>
                  <a:ext cx="283" cy="453"/>
                </a:xfrm>
                <a:custGeom>
                  <a:avLst/>
                  <a:gdLst>
                    <a:gd name="T0" fmla="*/ 113 w 283"/>
                    <a:gd name="T1" fmla="*/ 0 h 453"/>
                    <a:gd name="T2" fmla="*/ 56 w 283"/>
                    <a:gd name="T3" fmla="*/ 0 h 453"/>
                    <a:gd name="T4" fmla="*/ 56 w 283"/>
                    <a:gd name="T5" fmla="*/ 170 h 453"/>
                    <a:gd name="T6" fmla="*/ 0 w 283"/>
                    <a:gd name="T7" fmla="*/ 170 h 453"/>
                    <a:gd name="T8" fmla="*/ 0 w 283"/>
                    <a:gd name="T9" fmla="*/ 283 h 453"/>
                    <a:gd name="T10" fmla="*/ 56 w 283"/>
                    <a:gd name="T11" fmla="*/ 283 h 453"/>
                    <a:gd name="T12" fmla="*/ 56 w 283"/>
                    <a:gd name="T13" fmla="*/ 340 h 453"/>
                    <a:gd name="T14" fmla="*/ 113 w 283"/>
                    <a:gd name="T15" fmla="*/ 340 h 453"/>
                    <a:gd name="T16" fmla="*/ 113 w 283"/>
                    <a:gd name="T17" fmla="*/ 453 h 453"/>
                    <a:gd name="T18" fmla="*/ 170 w 283"/>
                    <a:gd name="T19" fmla="*/ 453 h 453"/>
                    <a:gd name="T20" fmla="*/ 170 w 283"/>
                    <a:gd name="T21" fmla="*/ 397 h 453"/>
                    <a:gd name="T22" fmla="*/ 283 w 283"/>
                    <a:gd name="T23" fmla="*/ 397 h 453"/>
                    <a:gd name="T24" fmla="*/ 283 w 283"/>
                    <a:gd name="T25" fmla="*/ 283 h 453"/>
                    <a:gd name="T26" fmla="*/ 226 w 283"/>
                    <a:gd name="T27" fmla="*/ 283 h 453"/>
                    <a:gd name="T28" fmla="*/ 226 w 283"/>
                    <a:gd name="T29" fmla="*/ 170 h 453"/>
                    <a:gd name="T30" fmla="*/ 170 w 283"/>
                    <a:gd name="T31" fmla="*/ 170 h 453"/>
                    <a:gd name="T32" fmla="*/ 170 w 283"/>
                    <a:gd name="T33" fmla="*/ 56 h 453"/>
                    <a:gd name="T34" fmla="*/ 113 w 283"/>
                    <a:gd name="T35" fmla="*/ 56 h 453"/>
                    <a:gd name="T36" fmla="*/ 113 w 283"/>
                    <a:gd name="T37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3" h="453">
                      <a:moveTo>
                        <a:pt x="113" y="0"/>
                      </a:moveTo>
                      <a:lnTo>
                        <a:pt x="56" y="0"/>
                      </a:lnTo>
                      <a:lnTo>
                        <a:pt x="56" y="170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56" y="283"/>
                      </a:lnTo>
                      <a:lnTo>
                        <a:pt x="56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170" y="453"/>
                      </a:lnTo>
                      <a:lnTo>
                        <a:pt x="170" y="397"/>
                      </a:lnTo>
                      <a:lnTo>
                        <a:pt x="283" y="397"/>
                      </a:lnTo>
                      <a:lnTo>
                        <a:pt x="283" y="283"/>
                      </a:lnTo>
                      <a:lnTo>
                        <a:pt x="226" y="283"/>
                      </a:lnTo>
                      <a:lnTo>
                        <a:pt x="226" y="170"/>
                      </a:lnTo>
                      <a:lnTo>
                        <a:pt x="170" y="170"/>
                      </a:lnTo>
                      <a:lnTo>
                        <a:pt x="170" y="56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46" name="Freeform 982"/>
                <p:cNvSpPr>
                  <a:spLocks/>
                </p:cNvSpPr>
                <p:nvPr/>
              </p:nvSpPr>
              <p:spPr bwMode="auto">
                <a:xfrm>
                  <a:off x="1310" y="1606"/>
                  <a:ext cx="454" cy="454"/>
                </a:xfrm>
                <a:custGeom>
                  <a:avLst/>
                  <a:gdLst>
                    <a:gd name="T0" fmla="*/ 341 w 454"/>
                    <a:gd name="T1" fmla="*/ 0 h 454"/>
                    <a:gd name="T2" fmla="*/ 170 w 454"/>
                    <a:gd name="T3" fmla="*/ 0 h 454"/>
                    <a:gd name="T4" fmla="*/ 170 w 454"/>
                    <a:gd name="T5" fmla="*/ 57 h 454"/>
                    <a:gd name="T6" fmla="*/ 0 w 454"/>
                    <a:gd name="T7" fmla="*/ 57 h 454"/>
                    <a:gd name="T8" fmla="*/ 0 w 454"/>
                    <a:gd name="T9" fmla="*/ 114 h 454"/>
                    <a:gd name="T10" fmla="*/ 114 w 454"/>
                    <a:gd name="T11" fmla="*/ 114 h 454"/>
                    <a:gd name="T12" fmla="*/ 114 w 454"/>
                    <a:gd name="T13" fmla="*/ 454 h 454"/>
                    <a:gd name="T14" fmla="*/ 284 w 454"/>
                    <a:gd name="T15" fmla="*/ 454 h 454"/>
                    <a:gd name="T16" fmla="*/ 284 w 454"/>
                    <a:gd name="T17" fmla="*/ 397 h 454"/>
                    <a:gd name="T18" fmla="*/ 227 w 454"/>
                    <a:gd name="T19" fmla="*/ 397 h 454"/>
                    <a:gd name="T20" fmla="*/ 227 w 454"/>
                    <a:gd name="T21" fmla="*/ 341 h 454"/>
                    <a:gd name="T22" fmla="*/ 284 w 454"/>
                    <a:gd name="T23" fmla="*/ 341 h 454"/>
                    <a:gd name="T24" fmla="*/ 284 w 454"/>
                    <a:gd name="T25" fmla="*/ 171 h 454"/>
                    <a:gd name="T26" fmla="*/ 341 w 454"/>
                    <a:gd name="T27" fmla="*/ 171 h 454"/>
                    <a:gd name="T28" fmla="*/ 341 w 454"/>
                    <a:gd name="T29" fmla="*/ 227 h 454"/>
                    <a:gd name="T30" fmla="*/ 397 w 454"/>
                    <a:gd name="T31" fmla="*/ 227 h 454"/>
                    <a:gd name="T32" fmla="*/ 397 w 454"/>
                    <a:gd name="T33" fmla="*/ 171 h 454"/>
                    <a:gd name="T34" fmla="*/ 454 w 454"/>
                    <a:gd name="T35" fmla="*/ 171 h 454"/>
                    <a:gd name="T36" fmla="*/ 454 w 454"/>
                    <a:gd name="T37" fmla="*/ 114 h 454"/>
                    <a:gd name="T38" fmla="*/ 397 w 454"/>
                    <a:gd name="T39" fmla="*/ 114 h 454"/>
                    <a:gd name="T40" fmla="*/ 397 w 454"/>
                    <a:gd name="T41" fmla="*/ 57 h 454"/>
                    <a:gd name="T42" fmla="*/ 341 w 454"/>
                    <a:gd name="T43" fmla="*/ 57 h 454"/>
                    <a:gd name="T44" fmla="*/ 341 w 454"/>
                    <a:gd name="T45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4" h="454">
                      <a:moveTo>
                        <a:pt x="341" y="0"/>
                      </a:move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0" y="57"/>
                      </a:lnTo>
                      <a:lnTo>
                        <a:pt x="0" y="114"/>
                      </a:lnTo>
                      <a:lnTo>
                        <a:pt x="114" y="114"/>
                      </a:lnTo>
                      <a:lnTo>
                        <a:pt x="114" y="454"/>
                      </a:lnTo>
                      <a:lnTo>
                        <a:pt x="284" y="454"/>
                      </a:lnTo>
                      <a:lnTo>
                        <a:pt x="284" y="397"/>
                      </a:lnTo>
                      <a:lnTo>
                        <a:pt x="227" y="397"/>
                      </a:lnTo>
                      <a:lnTo>
                        <a:pt x="227" y="341"/>
                      </a:lnTo>
                      <a:lnTo>
                        <a:pt x="284" y="341"/>
                      </a:lnTo>
                      <a:lnTo>
                        <a:pt x="284" y="171"/>
                      </a:lnTo>
                      <a:lnTo>
                        <a:pt x="341" y="171"/>
                      </a:lnTo>
                      <a:lnTo>
                        <a:pt x="341" y="227"/>
                      </a:lnTo>
                      <a:lnTo>
                        <a:pt x="397" y="227"/>
                      </a:lnTo>
                      <a:lnTo>
                        <a:pt x="397" y="171"/>
                      </a:lnTo>
                      <a:lnTo>
                        <a:pt x="454" y="171"/>
                      </a:ln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57"/>
                      </a:lnTo>
                      <a:lnTo>
                        <a:pt x="341" y="57"/>
                      </a:lnTo>
                      <a:lnTo>
                        <a:pt x="341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49" name="Freeform 985"/>
                <p:cNvSpPr>
                  <a:spLocks/>
                </p:cNvSpPr>
                <p:nvPr/>
              </p:nvSpPr>
              <p:spPr bwMode="auto">
                <a:xfrm>
                  <a:off x="1027" y="1720"/>
                  <a:ext cx="397" cy="453"/>
                </a:xfrm>
                <a:custGeom>
                  <a:avLst/>
                  <a:gdLst>
                    <a:gd name="T0" fmla="*/ 283 w 397"/>
                    <a:gd name="T1" fmla="*/ 0 h 453"/>
                    <a:gd name="T2" fmla="*/ 283 w 397"/>
                    <a:gd name="T3" fmla="*/ 113 h 453"/>
                    <a:gd name="T4" fmla="*/ 113 w 397"/>
                    <a:gd name="T5" fmla="*/ 113 h 453"/>
                    <a:gd name="T6" fmla="*/ 113 w 397"/>
                    <a:gd name="T7" fmla="*/ 57 h 453"/>
                    <a:gd name="T8" fmla="*/ 0 w 397"/>
                    <a:gd name="T9" fmla="*/ 57 h 453"/>
                    <a:gd name="T10" fmla="*/ 0 w 397"/>
                    <a:gd name="T11" fmla="*/ 227 h 453"/>
                    <a:gd name="T12" fmla="*/ 170 w 397"/>
                    <a:gd name="T13" fmla="*/ 227 h 453"/>
                    <a:gd name="T14" fmla="*/ 170 w 397"/>
                    <a:gd name="T15" fmla="*/ 283 h 453"/>
                    <a:gd name="T16" fmla="*/ 227 w 397"/>
                    <a:gd name="T17" fmla="*/ 283 h 453"/>
                    <a:gd name="T18" fmla="*/ 227 w 397"/>
                    <a:gd name="T19" fmla="*/ 340 h 453"/>
                    <a:gd name="T20" fmla="*/ 283 w 397"/>
                    <a:gd name="T21" fmla="*/ 340 h 453"/>
                    <a:gd name="T22" fmla="*/ 283 w 397"/>
                    <a:gd name="T23" fmla="*/ 453 h 453"/>
                    <a:gd name="T24" fmla="*/ 340 w 397"/>
                    <a:gd name="T25" fmla="*/ 453 h 453"/>
                    <a:gd name="T26" fmla="*/ 340 w 397"/>
                    <a:gd name="T27" fmla="*/ 340 h 453"/>
                    <a:gd name="T28" fmla="*/ 397 w 397"/>
                    <a:gd name="T29" fmla="*/ 340 h 453"/>
                    <a:gd name="T30" fmla="*/ 397 w 397"/>
                    <a:gd name="T31" fmla="*/ 0 h 453"/>
                    <a:gd name="T32" fmla="*/ 283 w 397"/>
                    <a:gd name="T33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453">
                      <a:moveTo>
                        <a:pt x="283" y="0"/>
                      </a:moveTo>
                      <a:lnTo>
                        <a:pt x="283" y="113"/>
                      </a:lnTo>
                      <a:lnTo>
                        <a:pt x="113" y="113"/>
                      </a:lnTo>
                      <a:lnTo>
                        <a:pt x="113" y="57"/>
                      </a:lnTo>
                      <a:lnTo>
                        <a:pt x="0" y="57"/>
                      </a:lnTo>
                      <a:lnTo>
                        <a:pt x="0" y="227"/>
                      </a:lnTo>
                      <a:lnTo>
                        <a:pt x="170" y="227"/>
                      </a:lnTo>
                      <a:lnTo>
                        <a:pt x="170" y="283"/>
                      </a:lnTo>
                      <a:lnTo>
                        <a:pt x="227" y="283"/>
                      </a:lnTo>
                      <a:lnTo>
                        <a:pt x="227" y="340"/>
                      </a:lnTo>
                      <a:lnTo>
                        <a:pt x="283" y="340"/>
                      </a:lnTo>
                      <a:lnTo>
                        <a:pt x="283" y="453"/>
                      </a:lnTo>
                      <a:lnTo>
                        <a:pt x="340" y="453"/>
                      </a:lnTo>
                      <a:lnTo>
                        <a:pt x="340" y="340"/>
                      </a:lnTo>
                      <a:lnTo>
                        <a:pt x="397" y="340"/>
                      </a:lnTo>
                      <a:lnTo>
                        <a:pt x="397" y="0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2" name="Freeform 988"/>
                <p:cNvSpPr>
                  <a:spLocks/>
                </p:cNvSpPr>
                <p:nvPr/>
              </p:nvSpPr>
              <p:spPr bwMode="auto">
                <a:xfrm>
                  <a:off x="1027" y="2173"/>
                  <a:ext cx="567" cy="738"/>
                </a:xfrm>
                <a:custGeom>
                  <a:avLst/>
                  <a:gdLst>
                    <a:gd name="T0" fmla="*/ 283 w 567"/>
                    <a:gd name="T1" fmla="*/ 0 h 738"/>
                    <a:gd name="T2" fmla="*/ 0 w 567"/>
                    <a:gd name="T3" fmla="*/ 0 h 738"/>
                    <a:gd name="T4" fmla="*/ 0 w 567"/>
                    <a:gd name="T5" fmla="*/ 171 h 738"/>
                    <a:gd name="T6" fmla="*/ 57 w 567"/>
                    <a:gd name="T7" fmla="*/ 171 h 738"/>
                    <a:gd name="T8" fmla="*/ 57 w 567"/>
                    <a:gd name="T9" fmla="*/ 227 h 738"/>
                    <a:gd name="T10" fmla="*/ 170 w 567"/>
                    <a:gd name="T11" fmla="*/ 227 h 738"/>
                    <a:gd name="T12" fmla="*/ 170 w 567"/>
                    <a:gd name="T13" fmla="*/ 341 h 738"/>
                    <a:gd name="T14" fmla="*/ 227 w 567"/>
                    <a:gd name="T15" fmla="*/ 341 h 738"/>
                    <a:gd name="T16" fmla="*/ 227 w 567"/>
                    <a:gd name="T17" fmla="*/ 511 h 738"/>
                    <a:gd name="T18" fmla="*/ 283 w 567"/>
                    <a:gd name="T19" fmla="*/ 511 h 738"/>
                    <a:gd name="T20" fmla="*/ 283 w 567"/>
                    <a:gd name="T21" fmla="*/ 681 h 738"/>
                    <a:gd name="T22" fmla="*/ 340 w 567"/>
                    <a:gd name="T23" fmla="*/ 681 h 738"/>
                    <a:gd name="T24" fmla="*/ 340 w 567"/>
                    <a:gd name="T25" fmla="*/ 738 h 738"/>
                    <a:gd name="T26" fmla="*/ 453 w 567"/>
                    <a:gd name="T27" fmla="*/ 738 h 738"/>
                    <a:gd name="T28" fmla="*/ 453 w 567"/>
                    <a:gd name="T29" fmla="*/ 681 h 738"/>
                    <a:gd name="T30" fmla="*/ 510 w 567"/>
                    <a:gd name="T31" fmla="*/ 681 h 738"/>
                    <a:gd name="T32" fmla="*/ 510 w 567"/>
                    <a:gd name="T33" fmla="*/ 511 h 738"/>
                    <a:gd name="T34" fmla="*/ 567 w 567"/>
                    <a:gd name="T35" fmla="*/ 511 h 738"/>
                    <a:gd name="T36" fmla="*/ 567 w 567"/>
                    <a:gd name="T37" fmla="*/ 454 h 738"/>
                    <a:gd name="T38" fmla="*/ 510 w 567"/>
                    <a:gd name="T39" fmla="*/ 454 h 738"/>
                    <a:gd name="T40" fmla="*/ 510 w 567"/>
                    <a:gd name="T41" fmla="*/ 397 h 738"/>
                    <a:gd name="T42" fmla="*/ 397 w 567"/>
                    <a:gd name="T43" fmla="*/ 397 h 738"/>
                    <a:gd name="T44" fmla="*/ 397 w 567"/>
                    <a:gd name="T45" fmla="*/ 341 h 738"/>
                    <a:gd name="T46" fmla="*/ 283 w 567"/>
                    <a:gd name="T47" fmla="*/ 341 h 738"/>
                    <a:gd name="T48" fmla="*/ 283 w 567"/>
                    <a:gd name="T49" fmla="*/ 227 h 738"/>
                    <a:gd name="T50" fmla="*/ 453 w 567"/>
                    <a:gd name="T51" fmla="*/ 227 h 738"/>
                    <a:gd name="T52" fmla="*/ 453 w 567"/>
                    <a:gd name="T53" fmla="*/ 114 h 738"/>
                    <a:gd name="T54" fmla="*/ 283 w 567"/>
                    <a:gd name="T55" fmla="*/ 114 h 738"/>
                    <a:gd name="T56" fmla="*/ 283 w 567"/>
                    <a:gd name="T57" fmla="*/ 57 h 738"/>
                    <a:gd name="T58" fmla="*/ 283 w 567"/>
                    <a:gd name="T59" fmla="*/ 0 h 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67" h="738">
                      <a:moveTo>
                        <a:pt x="283" y="0"/>
                      </a:moveTo>
                      <a:lnTo>
                        <a:pt x="0" y="0"/>
                      </a:lnTo>
                      <a:lnTo>
                        <a:pt x="0" y="171"/>
                      </a:lnTo>
                      <a:lnTo>
                        <a:pt x="57" y="171"/>
                      </a:lnTo>
                      <a:lnTo>
                        <a:pt x="57" y="227"/>
                      </a:lnTo>
                      <a:lnTo>
                        <a:pt x="170" y="227"/>
                      </a:lnTo>
                      <a:lnTo>
                        <a:pt x="170" y="341"/>
                      </a:lnTo>
                      <a:lnTo>
                        <a:pt x="227" y="341"/>
                      </a:lnTo>
                      <a:lnTo>
                        <a:pt x="227" y="511"/>
                      </a:lnTo>
                      <a:lnTo>
                        <a:pt x="283" y="511"/>
                      </a:lnTo>
                      <a:lnTo>
                        <a:pt x="283" y="681"/>
                      </a:lnTo>
                      <a:lnTo>
                        <a:pt x="340" y="681"/>
                      </a:lnTo>
                      <a:lnTo>
                        <a:pt x="340" y="738"/>
                      </a:lnTo>
                      <a:lnTo>
                        <a:pt x="453" y="738"/>
                      </a:lnTo>
                      <a:lnTo>
                        <a:pt x="453" y="681"/>
                      </a:lnTo>
                      <a:lnTo>
                        <a:pt x="510" y="681"/>
                      </a:lnTo>
                      <a:lnTo>
                        <a:pt x="510" y="511"/>
                      </a:lnTo>
                      <a:lnTo>
                        <a:pt x="567" y="511"/>
                      </a:lnTo>
                      <a:lnTo>
                        <a:pt x="567" y="454"/>
                      </a:lnTo>
                      <a:lnTo>
                        <a:pt x="510" y="454"/>
                      </a:lnTo>
                      <a:lnTo>
                        <a:pt x="510" y="397"/>
                      </a:lnTo>
                      <a:lnTo>
                        <a:pt x="397" y="397"/>
                      </a:lnTo>
                      <a:lnTo>
                        <a:pt x="397" y="341"/>
                      </a:lnTo>
                      <a:lnTo>
                        <a:pt x="283" y="341"/>
                      </a:lnTo>
                      <a:lnTo>
                        <a:pt x="283" y="227"/>
                      </a:lnTo>
                      <a:lnTo>
                        <a:pt x="453" y="227"/>
                      </a:lnTo>
                      <a:lnTo>
                        <a:pt x="453" y="114"/>
                      </a:lnTo>
                      <a:lnTo>
                        <a:pt x="283" y="114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3" name="Freeform 989"/>
                <p:cNvSpPr>
                  <a:spLocks/>
                </p:cNvSpPr>
                <p:nvPr/>
              </p:nvSpPr>
              <p:spPr bwMode="auto">
                <a:xfrm>
                  <a:off x="800" y="1493"/>
                  <a:ext cx="510" cy="794"/>
                </a:xfrm>
                <a:custGeom>
                  <a:avLst/>
                  <a:gdLst>
                    <a:gd name="T0" fmla="*/ 57 w 510"/>
                    <a:gd name="T1" fmla="*/ 0 h 794"/>
                    <a:gd name="T2" fmla="*/ 284 w 510"/>
                    <a:gd name="T3" fmla="*/ 0 h 794"/>
                    <a:gd name="T4" fmla="*/ 284 w 510"/>
                    <a:gd name="T5" fmla="*/ 57 h 794"/>
                    <a:gd name="T6" fmla="*/ 340 w 510"/>
                    <a:gd name="T7" fmla="*/ 57 h 794"/>
                    <a:gd name="T8" fmla="*/ 340 w 510"/>
                    <a:gd name="T9" fmla="*/ 227 h 794"/>
                    <a:gd name="T10" fmla="*/ 454 w 510"/>
                    <a:gd name="T11" fmla="*/ 227 h 794"/>
                    <a:gd name="T12" fmla="*/ 454 w 510"/>
                    <a:gd name="T13" fmla="*/ 170 h 794"/>
                    <a:gd name="T14" fmla="*/ 510 w 510"/>
                    <a:gd name="T15" fmla="*/ 170 h 794"/>
                    <a:gd name="T16" fmla="*/ 510 w 510"/>
                    <a:gd name="T17" fmla="*/ 340 h 794"/>
                    <a:gd name="T18" fmla="*/ 340 w 510"/>
                    <a:gd name="T19" fmla="*/ 340 h 794"/>
                    <a:gd name="T20" fmla="*/ 340 w 510"/>
                    <a:gd name="T21" fmla="*/ 284 h 794"/>
                    <a:gd name="T22" fmla="*/ 227 w 510"/>
                    <a:gd name="T23" fmla="*/ 284 h 794"/>
                    <a:gd name="T24" fmla="*/ 227 w 510"/>
                    <a:gd name="T25" fmla="*/ 454 h 794"/>
                    <a:gd name="T26" fmla="*/ 397 w 510"/>
                    <a:gd name="T27" fmla="*/ 454 h 794"/>
                    <a:gd name="T28" fmla="*/ 397 w 510"/>
                    <a:gd name="T29" fmla="*/ 510 h 794"/>
                    <a:gd name="T30" fmla="*/ 454 w 510"/>
                    <a:gd name="T31" fmla="*/ 510 h 794"/>
                    <a:gd name="T32" fmla="*/ 454 w 510"/>
                    <a:gd name="T33" fmla="*/ 567 h 794"/>
                    <a:gd name="T34" fmla="*/ 510 w 510"/>
                    <a:gd name="T35" fmla="*/ 567 h 794"/>
                    <a:gd name="T36" fmla="*/ 510 w 510"/>
                    <a:gd name="T37" fmla="*/ 680 h 794"/>
                    <a:gd name="T38" fmla="*/ 227 w 510"/>
                    <a:gd name="T39" fmla="*/ 680 h 794"/>
                    <a:gd name="T40" fmla="*/ 227 w 510"/>
                    <a:gd name="T41" fmla="*/ 794 h 794"/>
                    <a:gd name="T42" fmla="*/ 170 w 510"/>
                    <a:gd name="T43" fmla="*/ 794 h 794"/>
                    <a:gd name="T44" fmla="*/ 170 w 510"/>
                    <a:gd name="T45" fmla="*/ 737 h 794"/>
                    <a:gd name="T46" fmla="*/ 113 w 510"/>
                    <a:gd name="T47" fmla="*/ 737 h 794"/>
                    <a:gd name="T48" fmla="*/ 113 w 510"/>
                    <a:gd name="T49" fmla="*/ 680 h 794"/>
                    <a:gd name="T50" fmla="*/ 57 w 510"/>
                    <a:gd name="T51" fmla="*/ 680 h 794"/>
                    <a:gd name="T52" fmla="*/ 57 w 510"/>
                    <a:gd name="T53" fmla="*/ 397 h 794"/>
                    <a:gd name="T54" fmla="*/ 0 w 510"/>
                    <a:gd name="T55" fmla="*/ 397 h 794"/>
                    <a:gd name="T56" fmla="*/ 0 w 510"/>
                    <a:gd name="T57" fmla="*/ 284 h 794"/>
                    <a:gd name="T58" fmla="*/ 57 w 510"/>
                    <a:gd name="T59" fmla="*/ 284 h 794"/>
                    <a:gd name="T60" fmla="*/ 57 w 510"/>
                    <a:gd name="T61" fmla="*/ 227 h 794"/>
                    <a:gd name="T62" fmla="*/ 57 w 510"/>
                    <a:gd name="T63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10" h="794">
                      <a:moveTo>
                        <a:pt x="57" y="0"/>
                      </a:moveTo>
                      <a:lnTo>
                        <a:pt x="284" y="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340" y="227"/>
                      </a:lnTo>
                      <a:lnTo>
                        <a:pt x="454" y="227"/>
                      </a:lnTo>
                      <a:lnTo>
                        <a:pt x="454" y="170"/>
                      </a:lnTo>
                      <a:lnTo>
                        <a:pt x="510" y="170"/>
                      </a:lnTo>
                      <a:lnTo>
                        <a:pt x="510" y="340"/>
                      </a:lnTo>
                      <a:lnTo>
                        <a:pt x="340" y="340"/>
                      </a:lnTo>
                      <a:lnTo>
                        <a:pt x="340" y="284"/>
                      </a:lnTo>
                      <a:lnTo>
                        <a:pt x="227" y="284"/>
                      </a:lnTo>
                      <a:lnTo>
                        <a:pt x="227" y="454"/>
                      </a:lnTo>
                      <a:lnTo>
                        <a:pt x="397" y="454"/>
                      </a:lnTo>
                      <a:lnTo>
                        <a:pt x="397" y="510"/>
                      </a:lnTo>
                      <a:lnTo>
                        <a:pt x="454" y="510"/>
                      </a:lnTo>
                      <a:lnTo>
                        <a:pt x="454" y="567"/>
                      </a:lnTo>
                      <a:lnTo>
                        <a:pt x="510" y="567"/>
                      </a:lnTo>
                      <a:lnTo>
                        <a:pt x="510" y="680"/>
                      </a:lnTo>
                      <a:lnTo>
                        <a:pt x="227" y="680"/>
                      </a:lnTo>
                      <a:lnTo>
                        <a:pt x="227" y="794"/>
                      </a:lnTo>
                      <a:lnTo>
                        <a:pt x="170" y="794"/>
                      </a:lnTo>
                      <a:lnTo>
                        <a:pt x="170" y="737"/>
                      </a:lnTo>
                      <a:lnTo>
                        <a:pt x="113" y="737"/>
                      </a:lnTo>
                      <a:lnTo>
                        <a:pt x="113" y="680"/>
                      </a:lnTo>
                      <a:lnTo>
                        <a:pt x="57" y="680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4" name="Freeform 990"/>
                <p:cNvSpPr>
                  <a:spLocks/>
                </p:cNvSpPr>
                <p:nvPr/>
              </p:nvSpPr>
              <p:spPr bwMode="auto">
                <a:xfrm>
                  <a:off x="857" y="1210"/>
                  <a:ext cx="850" cy="510"/>
                </a:xfrm>
                <a:custGeom>
                  <a:avLst/>
                  <a:gdLst>
                    <a:gd name="T0" fmla="*/ 0 w 850"/>
                    <a:gd name="T1" fmla="*/ 283 h 510"/>
                    <a:gd name="T2" fmla="*/ 0 w 850"/>
                    <a:gd name="T3" fmla="*/ 170 h 510"/>
                    <a:gd name="T4" fmla="*/ 113 w 850"/>
                    <a:gd name="T5" fmla="*/ 170 h 510"/>
                    <a:gd name="T6" fmla="*/ 113 w 850"/>
                    <a:gd name="T7" fmla="*/ 0 h 510"/>
                    <a:gd name="T8" fmla="*/ 340 w 850"/>
                    <a:gd name="T9" fmla="*/ 0 h 510"/>
                    <a:gd name="T10" fmla="*/ 340 w 850"/>
                    <a:gd name="T11" fmla="*/ 113 h 510"/>
                    <a:gd name="T12" fmla="*/ 397 w 850"/>
                    <a:gd name="T13" fmla="*/ 113 h 510"/>
                    <a:gd name="T14" fmla="*/ 397 w 850"/>
                    <a:gd name="T15" fmla="*/ 56 h 510"/>
                    <a:gd name="T16" fmla="*/ 623 w 850"/>
                    <a:gd name="T17" fmla="*/ 56 h 510"/>
                    <a:gd name="T18" fmla="*/ 623 w 850"/>
                    <a:gd name="T19" fmla="*/ 0 h 510"/>
                    <a:gd name="T20" fmla="*/ 850 w 850"/>
                    <a:gd name="T21" fmla="*/ 0 h 510"/>
                    <a:gd name="T22" fmla="*/ 850 w 850"/>
                    <a:gd name="T23" fmla="*/ 340 h 510"/>
                    <a:gd name="T24" fmla="*/ 794 w 850"/>
                    <a:gd name="T25" fmla="*/ 340 h 510"/>
                    <a:gd name="T26" fmla="*/ 794 w 850"/>
                    <a:gd name="T27" fmla="*/ 396 h 510"/>
                    <a:gd name="T28" fmla="*/ 623 w 850"/>
                    <a:gd name="T29" fmla="*/ 396 h 510"/>
                    <a:gd name="T30" fmla="*/ 623 w 850"/>
                    <a:gd name="T31" fmla="*/ 453 h 510"/>
                    <a:gd name="T32" fmla="*/ 397 w 850"/>
                    <a:gd name="T33" fmla="*/ 453 h 510"/>
                    <a:gd name="T34" fmla="*/ 397 w 850"/>
                    <a:gd name="T35" fmla="*/ 510 h 510"/>
                    <a:gd name="T36" fmla="*/ 283 w 850"/>
                    <a:gd name="T37" fmla="*/ 510 h 510"/>
                    <a:gd name="T38" fmla="*/ 283 w 850"/>
                    <a:gd name="T39" fmla="*/ 340 h 510"/>
                    <a:gd name="T40" fmla="*/ 227 w 850"/>
                    <a:gd name="T41" fmla="*/ 340 h 510"/>
                    <a:gd name="T42" fmla="*/ 227 w 850"/>
                    <a:gd name="T43" fmla="*/ 283 h 510"/>
                    <a:gd name="T44" fmla="*/ 0 w 850"/>
                    <a:gd name="T45" fmla="*/ 283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850" h="510">
                      <a:moveTo>
                        <a:pt x="0" y="283"/>
                      </a:moveTo>
                      <a:lnTo>
                        <a:pt x="0" y="170"/>
                      </a:lnTo>
                      <a:lnTo>
                        <a:pt x="113" y="170"/>
                      </a:lnTo>
                      <a:lnTo>
                        <a:pt x="113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397" y="113"/>
                      </a:lnTo>
                      <a:lnTo>
                        <a:pt x="397" y="56"/>
                      </a:lnTo>
                      <a:lnTo>
                        <a:pt x="623" y="56"/>
                      </a:lnTo>
                      <a:lnTo>
                        <a:pt x="623" y="0"/>
                      </a:lnTo>
                      <a:lnTo>
                        <a:pt x="850" y="0"/>
                      </a:lnTo>
                      <a:lnTo>
                        <a:pt x="850" y="340"/>
                      </a:lnTo>
                      <a:lnTo>
                        <a:pt x="794" y="340"/>
                      </a:lnTo>
                      <a:lnTo>
                        <a:pt x="794" y="396"/>
                      </a:lnTo>
                      <a:lnTo>
                        <a:pt x="623" y="396"/>
                      </a:lnTo>
                      <a:lnTo>
                        <a:pt x="623" y="453"/>
                      </a:lnTo>
                      <a:lnTo>
                        <a:pt x="397" y="453"/>
                      </a:lnTo>
                      <a:lnTo>
                        <a:pt x="397" y="510"/>
                      </a:lnTo>
                      <a:lnTo>
                        <a:pt x="283" y="510"/>
                      </a:lnTo>
                      <a:lnTo>
                        <a:pt x="283" y="340"/>
                      </a:lnTo>
                      <a:lnTo>
                        <a:pt x="227" y="340"/>
                      </a:lnTo>
                      <a:lnTo>
                        <a:pt x="227" y="283"/>
                      </a:lnTo>
                      <a:lnTo>
                        <a:pt x="0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5" name="Freeform 991"/>
                <p:cNvSpPr>
                  <a:spLocks/>
                </p:cNvSpPr>
                <p:nvPr/>
              </p:nvSpPr>
              <p:spPr bwMode="auto">
                <a:xfrm>
                  <a:off x="1027" y="586"/>
                  <a:ext cx="907" cy="794"/>
                </a:xfrm>
                <a:custGeom>
                  <a:avLst/>
                  <a:gdLst>
                    <a:gd name="T0" fmla="*/ 0 w 907"/>
                    <a:gd name="T1" fmla="*/ 624 h 794"/>
                    <a:gd name="T2" fmla="*/ 0 w 907"/>
                    <a:gd name="T3" fmla="*/ 510 h 794"/>
                    <a:gd name="T4" fmla="*/ 113 w 907"/>
                    <a:gd name="T5" fmla="*/ 510 h 794"/>
                    <a:gd name="T6" fmla="*/ 113 w 907"/>
                    <a:gd name="T7" fmla="*/ 397 h 794"/>
                    <a:gd name="T8" fmla="*/ 113 w 907"/>
                    <a:gd name="T9" fmla="*/ 340 h 794"/>
                    <a:gd name="T10" fmla="*/ 170 w 907"/>
                    <a:gd name="T11" fmla="*/ 340 h 794"/>
                    <a:gd name="T12" fmla="*/ 170 w 907"/>
                    <a:gd name="T13" fmla="*/ 283 h 794"/>
                    <a:gd name="T14" fmla="*/ 227 w 907"/>
                    <a:gd name="T15" fmla="*/ 283 h 794"/>
                    <a:gd name="T16" fmla="*/ 227 w 907"/>
                    <a:gd name="T17" fmla="*/ 113 h 794"/>
                    <a:gd name="T18" fmla="*/ 283 w 907"/>
                    <a:gd name="T19" fmla="*/ 113 h 794"/>
                    <a:gd name="T20" fmla="*/ 283 w 907"/>
                    <a:gd name="T21" fmla="*/ 0 h 794"/>
                    <a:gd name="T22" fmla="*/ 510 w 907"/>
                    <a:gd name="T23" fmla="*/ 0 h 794"/>
                    <a:gd name="T24" fmla="*/ 510 w 907"/>
                    <a:gd name="T25" fmla="*/ 57 h 794"/>
                    <a:gd name="T26" fmla="*/ 680 w 907"/>
                    <a:gd name="T27" fmla="*/ 57 h 794"/>
                    <a:gd name="T28" fmla="*/ 680 w 907"/>
                    <a:gd name="T29" fmla="*/ 113 h 794"/>
                    <a:gd name="T30" fmla="*/ 737 w 907"/>
                    <a:gd name="T31" fmla="*/ 113 h 794"/>
                    <a:gd name="T32" fmla="*/ 737 w 907"/>
                    <a:gd name="T33" fmla="*/ 283 h 794"/>
                    <a:gd name="T34" fmla="*/ 794 w 907"/>
                    <a:gd name="T35" fmla="*/ 283 h 794"/>
                    <a:gd name="T36" fmla="*/ 794 w 907"/>
                    <a:gd name="T37" fmla="*/ 340 h 794"/>
                    <a:gd name="T38" fmla="*/ 850 w 907"/>
                    <a:gd name="T39" fmla="*/ 340 h 794"/>
                    <a:gd name="T40" fmla="*/ 850 w 907"/>
                    <a:gd name="T41" fmla="*/ 397 h 794"/>
                    <a:gd name="T42" fmla="*/ 907 w 907"/>
                    <a:gd name="T43" fmla="*/ 397 h 794"/>
                    <a:gd name="T44" fmla="*/ 907 w 907"/>
                    <a:gd name="T45" fmla="*/ 510 h 794"/>
                    <a:gd name="T46" fmla="*/ 850 w 907"/>
                    <a:gd name="T47" fmla="*/ 510 h 794"/>
                    <a:gd name="T48" fmla="*/ 850 w 907"/>
                    <a:gd name="T49" fmla="*/ 567 h 794"/>
                    <a:gd name="T50" fmla="*/ 737 w 907"/>
                    <a:gd name="T51" fmla="*/ 567 h 794"/>
                    <a:gd name="T52" fmla="*/ 737 w 907"/>
                    <a:gd name="T53" fmla="*/ 794 h 794"/>
                    <a:gd name="T54" fmla="*/ 680 w 907"/>
                    <a:gd name="T55" fmla="*/ 794 h 794"/>
                    <a:gd name="T56" fmla="*/ 680 w 907"/>
                    <a:gd name="T57" fmla="*/ 624 h 794"/>
                    <a:gd name="T58" fmla="*/ 453 w 907"/>
                    <a:gd name="T59" fmla="*/ 624 h 794"/>
                    <a:gd name="T60" fmla="*/ 453 w 907"/>
                    <a:gd name="T61" fmla="*/ 680 h 794"/>
                    <a:gd name="T62" fmla="*/ 227 w 907"/>
                    <a:gd name="T63" fmla="*/ 680 h 794"/>
                    <a:gd name="T64" fmla="*/ 227 w 907"/>
                    <a:gd name="T65" fmla="*/ 737 h 794"/>
                    <a:gd name="T66" fmla="*/ 170 w 907"/>
                    <a:gd name="T67" fmla="*/ 737 h 794"/>
                    <a:gd name="T68" fmla="*/ 170 w 907"/>
                    <a:gd name="T69" fmla="*/ 624 h 794"/>
                    <a:gd name="T70" fmla="*/ 0 w 907"/>
                    <a:gd name="T71" fmla="*/ 62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07" h="794">
                      <a:moveTo>
                        <a:pt x="0" y="624"/>
                      </a:moveTo>
                      <a:lnTo>
                        <a:pt x="0" y="510"/>
                      </a:lnTo>
                      <a:lnTo>
                        <a:pt x="113" y="510"/>
                      </a:lnTo>
                      <a:lnTo>
                        <a:pt x="113" y="397"/>
                      </a:lnTo>
                      <a:lnTo>
                        <a:pt x="113" y="340"/>
                      </a:lnTo>
                      <a:lnTo>
                        <a:pt x="170" y="340"/>
                      </a:lnTo>
                      <a:lnTo>
                        <a:pt x="170" y="283"/>
                      </a:lnTo>
                      <a:lnTo>
                        <a:pt x="227" y="283"/>
                      </a:lnTo>
                      <a:lnTo>
                        <a:pt x="227" y="113"/>
                      </a:lnTo>
                      <a:lnTo>
                        <a:pt x="283" y="113"/>
                      </a:lnTo>
                      <a:lnTo>
                        <a:pt x="283" y="0"/>
                      </a:lnTo>
                      <a:lnTo>
                        <a:pt x="510" y="0"/>
                      </a:lnTo>
                      <a:lnTo>
                        <a:pt x="510" y="57"/>
                      </a:lnTo>
                      <a:lnTo>
                        <a:pt x="680" y="57"/>
                      </a:lnTo>
                      <a:lnTo>
                        <a:pt x="680" y="113"/>
                      </a:lnTo>
                      <a:lnTo>
                        <a:pt x="737" y="113"/>
                      </a:lnTo>
                      <a:lnTo>
                        <a:pt x="737" y="283"/>
                      </a:lnTo>
                      <a:lnTo>
                        <a:pt x="794" y="283"/>
                      </a:lnTo>
                      <a:lnTo>
                        <a:pt x="794" y="340"/>
                      </a:lnTo>
                      <a:lnTo>
                        <a:pt x="850" y="340"/>
                      </a:lnTo>
                      <a:lnTo>
                        <a:pt x="850" y="397"/>
                      </a:lnTo>
                      <a:lnTo>
                        <a:pt x="907" y="397"/>
                      </a:lnTo>
                      <a:lnTo>
                        <a:pt x="907" y="510"/>
                      </a:lnTo>
                      <a:lnTo>
                        <a:pt x="850" y="510"/>
                      </a:lnTo>
                      <a:lnTo>
                        <a:pt x="850" y="567"/>
                      </a:lnTo>
                      <a:lnTo>
                        <a:pt x="737" y="567"/>
                      </a:lnTo>
                      <a:lnTo>
                        <a:pt x="737" y="794"/>
                      </a:lnTo>
                      <a:lnTo>
                        <a:pt x="680" y="794"/>
                      </a:lnTo>
                      <a:lnTo>
                        <a:pt x="680" y="624"/>
                      </a:lnTo>
                      <a:lnTo>
                        <a:pt x="453" y="624"/>
                      </a:lnTo>
                      <a:lnTo>
                        <a:pt x="453" y="680"/>
                      </a:lnTo>
                      <a:lnTo>
                        <a:pt x="227" y="680"/>
                      </a:lnTo>
                      <a:lnTo>
                        <a:pt x="227" y="737"/>
                      </a:lnTo>
                      <a:lnTo>
                        <a:pt x="170" y="737"/>
                      </a:lnTo>
                      <a:lnTo>
                        <a:pt x="170" y="624"/>
                      </a:lnTo>
                      <a:lnTo>
                        <a:pt x="0" y="62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9" name="Freeform 995"/>
                <p:cNvSpPr>
                  <a:spLocks/>
                </p:cNvSpPr>
                <p:nvPr/>
              </p:nvSpPr>
              <p:spPr bwMode="auto">
                <a:xfrm>
                  <a:off x="2898" y="1096"/>
                  <a:ext cx="2892" cy="2041"/>
                </a:xfrm>
                <a:custGeom>
                  <a:avLst/>
                  <a:gdLst>
                    <a:gd name="T0" fmla="*/ 2665 w 2892"/>
                    <a:gd name="T1" fmla="*/ 681 h 2041"/>
                    <a:gd name="T2" fmla="*/ 2495 w 2892"/>
                    <a:gd name="T3" fmla="*/ 737 h 2041"/>
                    <a:gd name="T4" fmla="*/ 2438 w 2892"/>
                    <a:gd name="T5" fmla="*/ 624 h 2041"/>
                    <a:gd name="T6" fmla="*/ 2381 w 2892"/>
                    <a:gd name="T7" fmla="*/ 681 h 2041"/>
                    <a:gd name="T8" fmla="*/ 2325 w 2892"/>
                    <a:gd name="T9" fmla="*/ 794 h 2041"/>
                    <a:gd name="T10" fmla="*/ 2268 w 2892"/>
                    <a:gd name="T11" fmla="*/ 851 h 2041"/>
                    <a:gd name="T12" fmla="*/ 2325 w 2892"/>
                    <a:gd name="T13" fmla="*/ 907 h 2041"/>
                    <a:gd name="T14" fmla="*/ 2155 w 2892"/>
                    <a:gd name="T15" fmla="*/ 1021 h 2041"/>
                    <a:gd name="T16" fmla="*/ 2211 w 2892"/>
                    <a:gd name="T17" fmla="*/ 1134 h 2041"/>
                    <a:gd name="T18" fmla="*/ 2098 w 2892"/>
                    <a:gd name="T19" fmla="*/ 1248 h 2041"/>
                    <a:gd name="T20" fmla="*/ 2155 w 2892"/>
                    <a:gd name="T21" fmla="*/ 1418 h 2041"/>
                    <a:gd name="T22" fmla="*/ 2098 w 2892"/>
                    <a:gd name="T23" fmla="*/ 1588 h 2041"/>
                    <a:gd name="T24" fmla="*/ 2155 w 2892"/>
                    <a:gd name="T25" fmla="*/ 1701 h 2041"/>
                    <a:gd name="T26" fmla="*/ 2098 w 2892"/>
                    <a:gd name="T27" fmla="*/ 1758 h 2041"/>
                    <a:gd name="T28" fmla="*/ 1928 w 2892"/>
                    <a:gd name="T29" fmla="*/ 1871 h 2041"/>
                    <a:gd name="T30" fmla="*/ 1758 w 2892"/>
                    <a:gd name="T31" fmla="*/ 1985 h 2041"/>
                    <a:gd name="T32" fmla="*/ 1474 w 2892"/>
                    <a:gd name="T33" fmla="*/ 1871 h 2041"/>
                    <a:gd name="T34" fmla="*/ 1247 w 2892"/>
                    <a:gd name="T35" fmla="*/ 1815 h 2041"/>
                    <a:gd name="T36" fmla="*/ 1191 w 2892"/>
                    <a:gd name="T37" fmla="*/ 1758 h 2041"/>
                    <a:gd name="T38" fmla="*/ 1134 w 2892"/>
                    <a:gd name="T39" fmla="*/ 1815 h 2041"/>
                    <a:gd name="T40" fmla="*/ 1077 w 2892"/>
                    <a:gd name="T41" fmla="*/ 1758 h 2041"/>
                    <a:gd name="T42" fmla="*/ 680 w 2892"/>
                    <a:gd name="T43" fmla="*/ 1701 h 2041"/>
                    <a:gd name="T44" fmla="*/ 624 w 2892"/>
                    <a:gd name="T45" fmla="*/ 1758 h 2041"/>
                    <a:gd name="T46" fmla="*/ 454 w 2892"/>
                    <a:gd name="T47" fmla="*/ 1985 h 2041"/>
                    <a:gd name="T48" fmla="*/ 397 w 2892"/>
                    <a:gd name="T49" fmla="*/ 2041 h 2041"/>
                    <a:gd name="T50" fmla="*/ 340 w 2892"/>
                    <a:gd name="T51" fmla="*/ 1928 h 2041"/>
                    <a:gd name="T52" fmla="*/ 227 w 2892"/>
                    <a:gd name="T53" fmla="*/ 1871 h 2041"/>
                    <a:gd name="T54" fmla="*/ 0 w 2892"/>
                    <a:gd name="T55" fmla="*/ 1701 h 2041"/>
                    <a:gd name="T56" fmla="*/ 57 w 2892"/>
                    <a:gd name="T57" fmla="*/ 1588 h 2041"/>
                    <a:gd name="T58" fmla="*/ 113 w 2892"/>
                    <a:gd name="T59" fmla="*/ 1531 h 2041"/>
                    <a:gd name="T60" fmla="*/ 283 w 2892"/>
                    <a:gd name="T61" fmla="*/ 1418 h 2041"/>
                    <a:gd name="T62" fmla="*/ 340 w 2892"/>
                    <a:gd name="T63" fmla="*/ 1304 h 2041"/>
                    <a:gd name="T64" fmla="*/ 397 w 2892"/>
                    <a:gd name="T65" fmla="*/ 1191 h 2041"/>
                    <a:gd name="T66" fmla="*/ 454 w 2892"/>
                    <a:gd name="T67" fmla="*/ 1077 h 2041"/>
                    <a:gd name="T68" fmla="*/ 340 w 2892"/>
                    <a:gd name="T69" fmla="*/ 1021 h 2041"/>
                    <a:gd name="T70" fmla="*/ 283 w 2892"/>
                    <a:gd name="T71" fmla="*/ 737 h 2041"/>
                    <a:gd name="T72" fmla="*/ 340 w 2892"/>
                    <a:gd name="T73" fmla="*/ 681 h 2041"/>
                    <a:gd name="T74" fmla="*/ 567 w 2892"/>
                    <a:gd name="T75" fmla="*/ 567 h 2041"/>
                    <a:gd name="T76" fmla="*/ 680 w 2892"/>
                    <a:gd name="T77" fmla="*/ 454 h 2041"/>
                    <a:gd name="T78" fmla="*/ 737 w 2892"/>
                    <a:gd name="T79" fmla="*/ 227 h 2041"/>
                    <a:gd name="T80" fmla="*/ 1021 w 2892"/>
                    <a:gd name="T81" fmla="*/ 170 h 2041"/>
                    <a:gd name="T82" fmla="*/ 1134 w 2892"/>
                    <a:gd name="T83" fmla="*/ 57 h 2041"/>
                    <a:gd name="T84" fmla="*/ 1191 w 2892"/>
                    <a:gd name="T85" fmla="*/ 0 h 2041"/>
                    <a:gd name="T86" fmla="*/ 1474 w 2892"/>
                    <a:gd name="T87" fmla="*/ 57 h 2041"/>
                    <a:gd name="T88" fmla="*/ 1588 w 2892"/>
                    <a:gd name="T89" fmla="*/ 57 h 2041"/>
                    <a:gd name="T90" fmla="*/ 1644 w 2892"/>
                    <a:gd name="T91" fmla="*/ 114 h 2041"/>
                    <a:gd name="T92" fmla="*/ 1588 w 2892"/>
                    <a:gd name="T93" fmla="*/ 170 h 2041"/>
                    <a:gd name="T94" fmla="*/ 1758 w 2892"/>
                    <a:gd name="T95" fmla="*/ 227 h 2041"/>
                    <a:gd name="T96" fmla="*/ 1871 w 2892"/>
                    <a:gd name="T97" fmla="*/ 170 h 2041"/>
                    <a:gd name="T98" fmla="*/ 2041 w 2892"/>
                    <a:gd name="T99" fmla="*/ 340 h 2041"/>
                    <a:gd name="T100" fmla="*/ 2211 w 2892"/>
                    <a:gd name="T101" fmla="*/ 397 h 2041"/>
                    <a:gd name="T102" fmla="*/ 2268 w 2892"/>
                    <a:gd name="T103" fmla="*/ 340 h 2041"/>
                    <a:gd name="T104" fmla="*/ 2325 w 2892"/>
                    <a:gd name="T105" fmla="*/ 284 h 2041"/>
                    <a:gd name="T106" fmla="*/ 2438 w 2892"/>
                    <a:gd name="T107" fmla="*/ 227 h 2041"/>
                    <a:gd name="T108" fmla="*/ 2552 w 2892"/>
                    <a:gd name="T109" fmla="*/ 170 h 2041"/>
                    <a:gd name="T110" fmla="*/ 2778 w 2892"/>
                    <a:gd name="T111" fmla="*/ 57 h 2041"/>
                    <a:gd name="T112" fmla="*/ 2892 w 2892"/>
                    <a:gd name="T113" fmla="*/ 0 h 2041"/>
                    <a:gd name="T114" fmla="*/ 2835 w 2892"/>
                    <a:gd name="T115" fmla="*/ 114 h 2041"/>
                    <a:gd name="T116" fmla="*/ 2778 w 2892"/>
                    <a:gd name="T117" fmla="*/ 170 h 2041"/>
                    <a:gd name="T118" fmla="*/ 2835 w 2892"/>
                    <a:gd name="T119" fmla="*/ 340 h 2041"/>
                    <a:gd name="T120" fmla="*/ 2892 w 2892"/>
                    <a:gd name="T121" fmla="*/ 397 h 20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892" h="2041">
                      <a:moveTo>
                        <a:pt x="2892" y="681"/>
                      </a:moveTo>
                      <a:lnTo>
                        <a:pt x="2665" y="681"/>
                      </a:lnTo>
                      <a:lnTo>
                        <a:pt x="2665" y="737"/>
                      </a:lnTo>
                      <a:lnTo>
                        <a:pt x="2495" y="737"/>
                      </a:lnTo>
                      <a:lnTo>
                        <a:pt x="2495" y="624"/>
                      </a:lnTo>
                      <a:lnTo>
                        <a:pt x="2438" y="624"/>
                      </a:lnTo>
                      <a:lnTo>
                        <a:pt x="2438" y="681"/>
                      </a:lnTo>
                      <a:lnTo>
                        <a:pt x="2381" y="681"/>
                      </a:lnTo>
                      <a:lnTo>
                        <a:pt x="2381" y="794"/>
                      </a:lnTo>
                      <a:lnTo>
                        <a:pt x="2325" y="794"/>
                      </a:lnTo>
                      <a:lnTo>
                        <a:pt x="2325" y="851"/>
                      </a:lnTo>
                      <a:lnTo>
                        <a:pt x="2268" y="851"/>
                      </a:lnTo>
                      <a:lnTo>
                        <a:pt x="2268" y="907"/>
                      </a:lnTo>
                      <a:lnTo>
                        <a:pt x="2325" y="907"/>
                      </a:lnTo>
                      <a:lnTo>
                        <a:pt x="2325" y="1021"/>
                      </a:lnTo>
                      <a:lnTo>
                        <a:pt x="2155" y="1021"/>
                      </a:lnTo>
                      <a:lnTo>
                        <a:pt x="2155" y="1134"/>
                      </a:lnTo>
                      <a:lnTo>
                        <a:pt x="2211" y="1134"/>
                      </a:lnTo>
                      <a:lnTo>
                        <a:pt x="2211" y="1248"/>
                      </a:lnTo>
                      <a:lnTo>
                        <a:pt x="2098" y="1248"/>
                      </a:lnTo>
                      <a:lnTo>
                        <a:pt x="2098" y="1418"/>
                      </a:lnTo>
                      <a:lnTo>
                        <a:pt x="2155" y="1418"/>
                      </a:lnTo>
                      <a:lnTo>
                        <a:pt x="2155" y="1588"/>
                      </a:lnTo>
                      <a:lnTo>
                        <a:pt x="2098" y="1588"/>
                      </a:lnTo>
                      <a:lnTo>
                        <a:pt x="2098" y="1701"/>
                      </a:lnTo>
                      <a:lnTo>
                        <a:pt x="2155" y="1701"/>
                      </a:lnTo>
                      <a:lnTo>
                        <a:pt x="2155" y="1758"/>
                      </a:lnTo>
                      <a:lnTo>
                        <a:pt x="2098" y="1758"/>
                      </a:lnTo>
                      <a:lnTo>
                        <a:pt x="2098" y="1871"/>
                      </a:lnTo>
                      <a:lnTo>
                        <a:pt x="1928" y="1871"/>
                      </a:lnTo>
                      <a:lnTo>
                        <a:pt x="1928" y="1985"/>
                      </a:lnTo>
                      <a:lnTo>
                        <a:pt x="1758" y="1985"/>
                      </a:lnTo>
                      <a:lnTo>
                        <a:pt x="1758" y="1871"/>
                      </a:lnTo>
                      <a:lnTo>
                        <a:pt x="1474" y="1871"/>
                      </a:lnTo>
                      <a:lnTo>
                        <a:pt x="1474" y="1815"/>
                      </a:lnTo>
                      <a:lnTo>
                        <a:pt x="1247" y="1815"/>
                      </a:lnTo>
                      <a:lnTo>
                        <a:pt x="1247" y="1758"/>
                      </a:lnTo>
                      <a:lnTo>
                        <a:pt x="1191" y="1758"/>
                      </a:lnTo>
                      <a:lnTo>
                        <a:pt x="1191" y="1815"/>
                      </a:lnTo>
                      <a:lnTo>
                        <a:pt x="1134" y="1815"/>
                      </a:lnTo>
                      <a:lnTo>
                        <a:pt x="1134" y="1758"/>
                      </a:lnTo>
                      <a:lnTo>
                        <a:pt x="1077" y="1758"/>
                      </a:lnTo>
                      <a:lnTo>
                        <a:pt x="1077" y="1701"/>
                      </a:lnTo>
                      <a:lnTo>
                        <a:pt x="680" y="1701"/>
                      </a:lnTo>
                      <a:lnTo>
                        <a:pt x="680" y="1758"/>
                      </a:lnTo>
                      <a:lnTo>
                        <a:pt x="624" y="1758"/>
                      </a:lnTo>
                      <a:lnTo>
                        <a:pt x="624" y="1985"/>
                      </a:lnTo>
                      <a:lnTo>
                        <a:pt x="454" y="1985"/>
                      </a:lnTo>
                      <a:lnTo>
                        <a:pt x="397" y="1985"/>
                      </a:lnTo>
                      <a:lnTo>
                        <a:pt x="397" y="2041"/>
                      </a:lnTo>
                      <a:lnTo>
                        <a:pt x="340" y="2041"/>
                      </a:lnTo>
                      <a:lnTo>
                        <a:pt x="340" y="1928"/>
                      </a:lnTo>
                      <a:lnTo>
                        <a:pt x="227" y="1928"/>
                      </a:lnTo>
                      <a:lnTo>
                        <a:pt x="227" y="1871"/>
                      </a:lnTo>
                      <a:lnTo>
                        <a:pt x="0" y="1871"/>
                      </a:lnTo>
                      <a:lnTo>
                        <a:pt x="0" y="1701"/>
                      </a:lnTo>
                      <a:lnTo>
                        <a:pt x="57" y="1701"/>
                      </a:lnTo>
                      <a:lnTo>
                        <a:pt x="57" y="1588"/>
                      </a:lnTo>
                      <a:lnTo>
                        <a:pt x="113" y="1588"/>
                      </a:lnTo>
                      <a:lnTo>
                        <a:pt x="113" y="1531"/>
                      </a:lnTo>
                      <a:lnTo>
                        <a:pt x="283" y="1531"/>
                      </a:lnTo>
                      <a:lnTo>
                        <a:pt x="283" y="1418"/>
                      </a:lnTo>
                      <a:lnTo>
                        <a:pt x="340" y="1418"/>
                      </a:lnTo>
                      <a:lnTo>
                        <a:pt x="340" y="1304"/>
                      </a:lnTo>
                      <a:lnTo>
                        <a:pt x="397" y="1304"/>
                      </a:lnTo>
                      <a:lnTo>
                        <a:pt x="397" y="1191"/>
                      </a:lnTo>
                      <a:lnTo>
                        <a:pt x="454" y="1191"/>
                      </a:lnTo>
                      <a:lnTo>
                        <a:pt x="454" y="1077"/>
                      </a:lnTo>
                      <a:lnTo>
                        <a:pt x="340" y="1077"/>
                      </a:lnTo>
                      <a:lnTo>
                        <a:pt x="340" y="1021"/>
                      </a:lnTo>
                      <a:lnTo>
                        <a:pt x="283" y="1021"/>
                      </a:lnTo>
                      <a:lnTo>
                        <a:pt x="283" y="737"/>
                      </a:lnTo>
                      <a:lnTo>
                        <a:pt x="340" y="737"/>
                      </a:lnTo>
                      <a:lnTo>
                        <a:pt x="340" y="681"/>
                      </a:lnTo>
                      <a:lnTo>
                        <a:pt x="567" y="681"/>
                      </a:lnTo>
                      <a:lnTo>
                        <a:pt x="567" y="567"/>
                      </a:lnTo>
                      <a:lnTo>
                        <a:pt x="680" y="567"/>
                      </a:lnTo>
                      <a:lnTo>
                        <a:pt x="680" y="454"/>
                      </a:lnTo>
                      <a:lnTo>
                        <a:pt x="737" y="454"/>
                      </a:lnTo>
                      <a:lnTo>
                        <a:pt x="737" y="227"/>
                      </a:lnTo>
                      <a:lnTo>
                        <a:pt x="1021" y="227"/>
                      </a:lnTo>
                      <a:lnTo>
                        <a:pt x="1021" y="170"/>
                      </a:lnTo>
                      <a:lnTo>
                        <a:pt x="1134" y="170"/>
                      </a:lnTo>
                      <a:lnTo>
                        <a:pt x="1134" y="57"/>
                      </a:lnTo>
                      <a:lnTo>
                        <a:pt x="1191" y="57"/>
                      </a:lnTo>
                      <a:lnTo>
                        <a:pt x="1191" y="0"/>
                      </a:lnTo>
                      <a:lnTo>
                        <a:pt x="1474" y="0"/>
                      </a:lnTo>
                      <a:lnTo>
                        <a:pt x="1474" y="57"/>
                      </a:lnTo>
                      <a:lnTo>
                        <a:pt x="1531" y="57"/>
                      </a:lnTo>
                      <a:lnTo>
                        <a:pt x="1588" y="57"/>
                      </a:lnTo>
                      <a:lnTo>
                        <a:pt x="1588" y="114"/>
                      </a:lnTo>
                      <a:lnTo>
                        <a:pt x="1644" y="114"/>
                      </a:lnTo>
                      <a:lnTo>
                        <a:pt x="1644" y="170"/>
                      </a:lnTo>
                      <a:lnTo>
                        <a:pt x="1588" y="170"/>
                      </a:lnTo>
                      <a:lnTo>
                        <a:pt x="1588" y="227"/>
                      </a:lnTo>
                      <a:lnTo>
                        <a:pt x="1758" y="227"/>
                      </a:lnTo>
                      <a:lnTo>
                        <a:pt x="1758" y="170"/>
                      </a:lnTo>
                      <a:lnTo>
                        <a:pt x="1871" y="170"/>
                      </a:lnTo>
                      <a:lnTo>
                        <a:pt x="1871" y="340"/>
                      </a:lnTo>
                      <a:lnTo>
                        <a:pt x="2041" y="340"/>
                      </a:lnTo>
                      <a:lnTo>
                        <a:pt x="2041" y="397"/>
                      </a:lnTo>
                      <a:lnTo>
                        <a:pt x="2211" y="397"/>
                      </a:lnTo>
                      <a:lnTo>
                        <a:pt x="2211" y="340"/>
                      </a:lnTo>
                      <a:lnTo>
                        <a:pt x="2268" y="340"/>
                      </a:lnTo>
                      <a:lnTo>
                        <a:pt x="2268" y="284"/>
                      </a:lnTo>
                      <a:lnTo>
                        <a:pt x="2325" y="284"/>
                      </a:lnTo>
                      <a:lnTo>
                        <a:pt x="2325" y="227"/>
                      </a:lnTo>
                      <a:lnTo>
                        <a:pt x="2438" y="227"/>
                      </a:lnTo>
                      <a:lnTo>
                        <a:pt x="2438" y="170"/>
                      </a:lnTo>
                      <a:lnTo>
                        <a:pt x="2552" y="170"/>
                      </a:lnTo>
                      <a:lnTo>
                        <a:pt x="2552" y="57"/>
                      </a:lnTo>
                      <a:lnTo>
                        <a:pt x="2778" y="57"/>
                      </a:lnTo>
                      <a:lnTo>
                        <a:pt x="2778" y="0"/>
                      </a:lnTo>
                      <a:lnTo>
                        <a:pt x="2892" y="0"/>
                      </a:lnTo>
                      <a:lnTo>
                        <a:pt x="2892" y="114"/>
                      </a:lnTo>
                      <a:lnTo>
                        <a:pt x="2835" y="114"/>
                      </a:lnTo>
                      <a:lnTo>
                        <a:pt x="2835" y="170"/>
                      </a:lnTo>
                      <a:lnTo>
                        <a:pt x="2778" y="170"/>
                      </a:lnTo>
                      <a:lnTo>
                        <a:pt x="2778" y="340"/>
                      </a:lnTo>
                      <a:lnTo>
                        <a:pt x="2835" y="340"/>
                      </a:lnTo>
                      <a:lnTo>
                        <a:pt x="2835" y="397"/>
                      </a:lnTo>
                      <a:lnTo>
                        <a:pt x="2892" y="397"/>
                      </a:lnTo>
                      <a:lnTo>
                        <a:pt x="2892" y="681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65" name="Freeform 1001"/>
                <p:cNvSpPr>
                  <a:spLocks/>
                </p:cNvSpPr>
                <p:nvPr/>
              </p:nvSpPr>
              <p:spPr bwMode="auto">
                <a:xfrm>
                  <a:off x="3238" y="2797"/>
                  <a:ext cx="1645" cy="1191"/>
                </a:xfrm>
                <a:custGeom>
                  <a:avLst/>
                  <a:gdLst>
                    <a:gd name="T0" fmla="*/ 1531 w 1645"/>
                    <a:gd name="T1" fmla="*/ 284 h 1191"/>
                    <a:gd name="T2" fmla="*/ 1531 w 1645"/>
                    <a:gd name="T3" fmla="*/ 397 h 1191"/>
                    <a:gd name="T4" fmla="*/ 1645 w 1645"/>
                    <a:gd name="T5" fmla="*/ 397 h 1191"/>
                    <a:gd name="T6" fmla="*/ 1645 w 1645"/>
                    <a:gd name="T7" fmla="*/ 511 h 1191"/>
                    <a:gd name="T8" fmla="*/ 1588 w 1645"/>
                    <a:gd name="T9" fmla="*/ 511 h 1191"/>
                    <a:gd name="T10" fmla="*/ 1588 w 1645"/>
                    <a:gd name="T11" fmla="*/ 624 h 1191"/>
                    <a:gd name="T12" fmla="*/ 1645 w 1645"/>
                    <a:gd name="T13" fmla="*/ 624 h 1191"/>
                    <a:gd name="T14" fmla="*/ 1645 w 1645"/>
                    <a:gd name="T15" fmla="*/ 737 h 1191"/>
                    <a:gd name="T16" fmla="*/ 1588 w 1645"/>
                    <a:gd name="T17" fmla="*/ 737 h 1191"/>
                    <a:gd name="T18" fmla="*/ 1588 w 1645"/>
                    <a:gd name="T19" fmla="*/ 1021 h 1191"/>
                    <a:gd name="T20" fmla="*/ 1474 w 1645"/>
                    <a:gd name="T21" fmla="*/ 1021 h 1191"/>
                    <a:gd name="T22" fmla="*/ 1474 w 1645"/>
                    <a:gd name="T23" fmla="*/ 964 h 1191"/>
                    <a:gd name="T24" fmla="*/ 1134 w 1645"/>
                    <a:gd name="T25" fmla="*/ 964 h 1191"/>
                    <a:gd name="T26" fmla="*/ 1134 w 1645"/>
                    <a:gd name="T27" fmla="*/ 1021 h 1191"/>
                    <a:gd name="T28" fmla="*/ 851 w 1645"/>
                    <a:gd name="T29" fmla="*/ 1021 h 1191"/>
                    <a:gd name="T30" fmla="*/ 851 w 1645"/>
                    <a:gd name="T31" fmla="*/ 1078 h 1191"/>
                    <a:gd name="T32" fmla="*/ 794 w 1645"/>
                    <a:gd name="T33" fmla="*/ 1078 h 1191"/>
                    <a:gd name="T34" fmla="*/ 794 w 1645"/>
                    <a:gd name="T35" fmla="*/ 1191 h 1191"/>
                    <a:gd name="T36" fmla="*/ 737 w 1645"/>
                    <a:gd name="T37" fmla="*/ 1191 h 1191"/>
                    <a:gd name="T38" fmla="*/ 737 w 1645"/>
                    <a:gd name="T39" fmla="*/ 1134 h 1191"/>
                    <a:gd name="T40" fmla="*/ 567 w 1645"/>
                    <a:gd name="T41" fmla="*/ 1134 h 1191"/>
                    <a:gd name="T42" fmla="*/ 567 w 1645"/>
                    <a:gd name="T43" fmla="*/ 1078 h 1191"/>
                    <a:gd name="T44" fmla="*/ 510 w 1645"/>
                    <a:gd name="T45" fmla="*/ 1078 h 1191"/>
                    <a:gd name="T46" fmla="*/ 510 w 1645"/>
                    <a:gd name="T47" fmla="*/ 1021 h 1191"/>
                    <a:gd name="T48" fmla="*/ 567 w 1645"/>
                    <a:gd name="T49" fmla="*/ 1021 h 1191"/>
                    <a:gd name="T50" fmla="*/ 567 w 1645"/>
                    <a:gd name="T51" fmla="*/ 907 h 1191"/>
                    <a:gd name="T52" fmla="*/ 454 w 1645"/>
                    <a:gd name="T53" fmla="*/ 907 h 1191"/>
                    <a:gd name="T54" fmla="*/ 454 w 1645"/>
                    <a:gd name="T55" fmla="*/ 851 h 1191"/>
                    <a:gd name="T56" fmla="*/ 284 w 1645"/>
                    <a:gd name="T57" fmla="*/ 851 h 1191"/>
                    <a:gd name="T58" fmla="*/ 284 w 1645"/>
                    <a:gd name="T59" fmla="*/ 964 h 1191"/>
                    <a:gd name="T60" fmla="*/ 170 w 1645"/>
                    <a:gd name="T61" fmla="*/ 964 h 1191"/>
                    <a:gd name="T62" fmla="*/ 170 w 1645"/>
                    <a:gd name="T63" fmla="*/ 1021 h 1191"/>
                    <a:gd name="T64" fmla="*/ 57 w 1645"/>
                    <a:gd name="T65" fmla="*/ 1021 h 1191"/>
                    <a:gd name="T66" fmla="*/ 57 w 1645"/>
                    <a:gd name="T67" fmla="*/ 1078 h 1191"/>
                    <a:gd name="T68" fmla="*/ 0 w 1645"/>
                    <a:gd name="T69" fmla="*/ 1078 h 1191"/>
                    <a:gd name="T70" fmla="*/ 0 w 1645"/>
                    <a:gd name="T71" fmla="*/ 794 h 1191"/>
                    <a:gd name="T72" fmla="*/ 57 w 1645"/>
                    <a:gd name="T73" fmla="*/ 794 h 1191"/>
                    <a:gd name="T74" fmla="*/ 57 w 1645"/>
                    <a:gd name="T75" fmla="*/ 681 h 1191"/>
                    <a:gd name="T76" fmla="*/ 0 w 1645"/>
                    <a:gd name="T77" fmla="*/ 681 h 1191"/>
                    <a:gd name="T78" fmla="*/ 0 w 1645"/>
                    <a:gd name="T79" fmla="*/ 567 h 1191"/>
                    <a:gd name="T80" fmla="*/ 57 w 1645"/>
                    <a:gd name="T81" fmla="*/ 567 h 1191"/>
                    <a:gd name="T82" fmla="*/ 57 w 1645"/>
                    <a:gd name="T83" fmla="*/ 284 h 1191"/>
                    <a:gd name="T84" fmla="*/ 284 w 1645"/>
                    <a:gd name="T85" fmla="*/ 284 h 1191"/>
                    <a:gd name="T86" fmla="*/ 284 w 1645"/>
                    <a:gd name="T87" fmla="*/ 57 h 1191"/>
                    <a:gd name="T88" fmla="*/ 340 w 1645"/>
                    <a:gd name="T89" fmla="*/ 57 h 1191"/>
                    <a:gd name="T90" fmla="*/ 340 w 1645"/>
                    <a:gd name="T91" fmla="*/ 0 h 1191"/>
                    <a:gd name="T92" fmla="*/ 737 w 1645"/>
                    <a:gd name="T93" fmla="*/ 0 h 1191"/>
                    <a:gd name="T94" fmla="*/ 737 w 1645"/>
                    <a:gd name="T95" fmla="*/ 57 h 1191"/>
                    <a:gd name="T96" fmla="*/ 794 w 1645"/>
                    <a:gd name="T97" fmla="*/ 57 h 1191"/>
                    <a:gd name="T98" fmla="*/ 794 w 1645"/>
                    <a:gd name="T99" fmla="*/ 114 h 1191"/>
                    <a:gd name="T100" fmla="*/ 851 w 1645"/>
                    <a:gd name="T101" fmla="*/ 114 h 1191"/>
                    <a:gd name="T102" fmla="*/ 851 w 1645"/>
                    <a:gd name="T103" fmla="*/ 57 h 1191"/>
                    <a:gd name="T104" fmla="*/ 907 w 1645"/>
                    <a:gd name="T105" fmla="*/ 57 h 1191"/>
                    <a:gd name="T106" fmla="*/ 907 w 1645"/>
                    <a:gd name="T107" fmla="*/ 114 h 1191"/>
                    <a:gd name="T108" fmla="*/ 1134 w 1645"/>
                    <a:gd name="T109" fmla="*/ 114 h 1191"/>
                    <a:gd name="T110" fmla="*/ 1134 w 1645"/>
                    <a:gd name="T111" fmla="*/ 170 h 1191"/>
                    <a:gd name="T112" fmla="*/ 1418 w 1645"/>
                    <a:gd name="T113" fmla="*/ 170 h 1191"/>
                    <a:gd name="T114" fmla="*/ 1418 w 1645"/>
                    <a:gd name="T115" fmla="*/ 284 h 1191"/>
                    <a:gd name="T116" fmla="*/ 1531 w 1645"/>
                    <a:gd name="T117" fmla="*/ 284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645" h="1191">
                      <a:moveTo>
                        <a:pt x="1531" y="284"/>
                      </a:moveTo>
                      <a:lnTo>
                        <a:pt x="1531" y="397"/>
                      </a:lnTo>
                      <a:lnTo>
                        <a:pt x="1645" y="397"/>
                      </a:lnTo>
                      <a:lnTo>
                        <a:pt x="1645" y="511"/>
                      </a:lnTo>
                      <a:lnTo>
                        <a:pt x="1588" y="511"/>
                      </a:lnTo>
                      <a:lnTo>
                        <a:pt x="1588" y="624"/>
                      </a:lnTo>
                      <a:lnTo>
                        <a:pt x="1645" y="624"/>
                      </a:lnTo>
                      <a:lnTo>
                        <a:pt x="1645" y="737"/>
                      </a:lnTo>
                      <a:lnTo>
                        <a:pt x="1588" y="737"/>
                      </a:lnTo>
                      <a:lnTo>
                        <a:pt x="1588" y="1021"/>
                      </a:lnTo>
                      <a:lnTo>
                        <a:pt x="1474" y="1021"/>
                      </a:lnTo>
                      <a:lnTo>
                        <a:pt x="1474" y="964"/>
                      </a:lnTo>
                      <a:lnTo>
                        <a:pt x="1134" y="964"/>
                      </a:lnTo>
                      <a:lnTo>
                        <a:pt x="1134" y="1021"/>
                      </a:lnTo>
                      <a:lnTo>
                        <a:pt x="851" y="1021"/>
                      </a:lnTo>
                      <a:lnTo>
                        <a:pt x="851" y="1078"/>
                      </a:lnTo>
                      <a:lnTo>
                        <a:pt x="794" y="1078"/>
                      </a:lnTo>
                      <a:lnTo>
                        <a:pt x="794" y="1191"/>
                      </a:lnTo>
                      <a:lnTo>
                        <a:pt x="737" y="1191"/>
                      </a:lnTo>
                      <a:lnTo>
                        <a:pt x="737" y="1134"/>
                      </a:lnTo>
                      <a:lnTo>
                        <a:pt x="567" y="1134"/>
                      </a:lnTo>
                      <a:lnTo>
                        <a:pt x="567" y="1078"/>
                      </a:lnTo>
                      <a:lnTo>
                        <a:pt x="510" y="1078"/>
                      </a:lnTo>
                      <a:lnTo>
                        <a:pt x="510" y="1021"/>
                      </a:lnTo>
                      <a:lnTo>
                        <a:pt x="567" y="1021"/>
                      </a:lnTo>
                      <a:lnTo>
                        <a:pt x="567" y="907"/>
                      </a:lnTo>
                      <a:lnTo>
                        <a:pt x="454" y="907"/>
                      </a:lnTo>
                      <a:lnTo>
                        <a:pt x="454" y="851"/>
                      </a:lnTo>
                      <a:lnTo>
                        <a:pt x="284" y="851"/>
                      </a:lnTo>
                      <a:lnTo>
                        <a:pt x="284" y="964"/>
                      </a:lnTo>
                      <a:lnTo>
                        <a:pt x="170" y="964"/>
                      </a:lnTo>
                      <a:lnTo>
                        <a:pt x="170" y="1021"/>
                      </a:lnTo>
                      <a:lnTo>
                        <a:pt x="57" y="1021"/>
                      </a:lnTo>
                      <a:lnTo>
                        <a:pt x="57" y="1078"/>
                      </a:lnTo>
                      <a:lnTo>
                        <a:pt x="0" y="1078"/>
                      </a:lnTo>
                      <a:lnTo>
                        <a:pt x="0" y="794"/>
                      </a:lnTo>
                      <a:lnTo>
                        <a:pt x="57" y="794"/>
                      </a:lnTo>
                      <a:lnTo>
                        <a:pt x="57" y="681"/>
                      </a:lnTo>
                      <a:lnTo>
                        <a:pt x="0" y="681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284"/>
                      </a:lnTo>
                      <a:lnTo>
                        <a:pt x="284" y="284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737" y="0"/>
                      </a:lnTo>
                      <a:lnTo>
                        <a:pt x="737" y="57"/>
                      </a:lnTo>
                      <a:lnTo>
                        <a:pt x="794" y="57"/>
                      </a:lnTo>
                      <a:lnTo>
                        <a:pt x="794" y="114"/>
                      </a:lnTo>
                      <a:lnTo>
                        <a:pt x="851" y="114"/>
                      </a:lnTo>
                      <a:lnTo>
                        <a:pt x="851" y="57"/>
                      </a:lnTo>
                      <a:lnTo>
                        <a:pt x="907" y="57"/>
                      </a:lnTo>
                      <a:lnTo>
                        <a:pt x="907" y="114"/>
                      </a:lnTo>
                      <a:lnTo>
                        <a:pt x="1134" y="114"/>
                      </a:lnTo>
                      <a:lnTo>
                        <a:pt x="1134" y="170"/>
                      </a:lnTo>
                      <a:lnTo>
                        <a:pt x="1418" y="170"/>
                      </a:lnTo>
                      <a:lnTo>
                        <a:pt x="1418" y="284"/>
                      </a:lnTo>
                      <a:lnTo>
                        <a:pt x="1531" y="284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66" name="Freeform 1002"/>
                <p:cNvSpPr>
                  <a:spLocks/>
                </p:cNvSpPr>
                <p:nvPr/>
              </p:nvSpPr>
              <p:spPr bwMode="auto">
                <a:xfrm>
                  <a:off x="4769" y="2570"/>
                  <a:ext cx="1758" cy="1645"/>
                </a:xfrm>
                <a:custGeom>
                  <a:avLst/>
                  <a:gdLst>
                    <a:gd name="T0" fmla="*/ 567 w 1758"/>
                    <a:gd name="T1" fmla="*/ 1531 h 1645"/>
                    <a:gd name="T2" fmla="*/ 510 w 1758"/>
                    <a:gd name="T3" fmla="*/ 1418 h 1645"/>
                    <a:gd name="T4" fmla="*/ 397 w 1758"/>
                    <a:gd name="T5" fmla="*/ 1305 h 1645"/>
                    <a:gd name="T6" fmla="*/ 340 w 1758"/>
                    <a:gd name="T7" fmla="*/ 1191 h 1645"/>
                    <a:gd name="T8" fmla="*/ 284 w 1758"/>
                    <a:gd name="T9" fmla="*/ 1134 h 1645"/>
                    <a:gd name="T10" fmla="*/ 227 w 1758"/>
                    <a:gd name="T11" fmla="*/ 1078 h 1645"/>
                    <a:gd name="T12" fmla="*/ 57 w 1758"/>
                    <a:gd name="T13" fmla="*/ 964 h 1645"/>
                    <a:gd name="T14" fmla="*/ 114 w 1758"/>
                    <a:gd name="T15" fmla="*/ 851 h 1645"/>
                    <a:gd name="T16" fmla="*/ 57 w 1758"/>
                    <a:gd name="T17" fmla="*/ 738 h 1645"/>
                    <a:gd name="T18" fmla="*/ 114 w 1758"/>
                    <a:gd name="T19" fmla="*/ 624 h 1645"/>
                    <a:gd name="T20" fmla="*/ 0 w 1758"/>
                    <a:gd name="T21" fmla="*/ 511 h 1645"/>
                    <a:gd name="T22" fmla="*/ 57 w 1758"/>
                    <a:gd name="T23" fmla="*/ 397 h 1645"/>
                    <a:gd name="T24" fmla="*/ 227 w 1758"/>
                    <a:gd name="T25" fmla="*/ 284 h 1645"/>
                    <a:gd name="T26" fmla="*/ 284 w 1758"/>
                    <a:gd name="T27" fmla="*/ 227 h 1645"/>
                    <a:gd name="T28" fmla="*/ 227 w 1758"/>
                    <a:gd name="T29" fmla="*/ 114 h 1645"/>
                    <a:gd name="T30" fmla="*/ 284 w 1758"/>
                    <a:gd name="T31" fmla="*/ 0 h 1645"/>
                    <a:gd name="T32" fmla="*/ 340 w 1758"/>
                    <a:gd name="T33" fmla="*/ 114 h 1645"/>
                    <a:gd name="T34" fmla="*/ 454 w 1758"/>
                    <a:gd name="T35" fmla="*/ 57 h 1645"/>
                    <a:gd name="T36" fmla="*/ 567 w 1758"/>
                    <a:gd name="T37" fmla="*/ 0 h 1645"/>
                    <a:gd name="T38" fmla="*/ 624 w 1758"/>
                    <a:gd name="T39" fmla="*/ 227 h 1645"/>
                    <a:gd name="T40" fmla="*/ 681 w 1758"/>
                    <a:gd name="T41" fmla="*/ 170 h 1645"/>
                    <a:gd name="T42" fmla="*/ 794 w 1758"/>
                    <a:gd name="T43" fmla="*/ 114 h 1645"/>
                    <a:gd name="T44" fmla="*/ 1077 w 1758"/>
                    <a:gd name="T45" fmla="*/ 227 h 1645"/>
                    <a:gd name="T46" fmla="*/ 1134 w 1758"/>
                    <a:gd name="T47" fmla="*/ 341 h 1645"/>
                    <a:gd name="T48" fmla="*/ 1304 w 1758"/>
                    <a:gd name="T49" fmla="*/ 170 h 1645"/>
                    <a:gd name="T50" fmla="*/ 1361 w 1758"/>
                    <a:gd name="T51" fmla="*/ 57 h 1645"/>
                    <a:gd name="T52" fmla="*/ 1418 w 1758"/>
                    <a:gd name="T53" fmla="*/ 114 h 1645"/>
                    <a:gd name="T54" fmla="*/ 1474 w 1758"/>
                    <a:gd name="T55" fmla="*/ 170 h 1645"/>
                    <a:gd name="T56" fmla="*/ 1588 w 1758"/>
                    <a:gd name="T57" fmla="*/ 227 h 1645"/>
                    <a:gd name="T58" fmla="*/ 1644 w 1758"/>
                    <a:gd name="T59" fmla="*/ 284 h 1645"/>
                    <a:gd name="T60" fmla="*/ 1701 w 1758"/>
                    <a:gd name="T61" fmla="*/ 341 h 1645"/>
                    <a:gd name="T62" fmla="*/ 1758 w 1758"/>
                    <a:gd name="T63" fmla="*/ 567 h 1645"/>
                    <a:gd name="T64" fmla="*/ 1701 w 1758"/>
                    <a:gd name="T65" fmla="*/ 624 h 1645"/>
                    <a:gd name="T66" fmla="*/ 1758 w 1758"/>
                    <a:gd name="T67" fmla="*/ 681 h 1645"/>
                    <a:gd name="T68" fmla="*/ 1701 w 1758"/>
                    <a:gd name="T69" fmla="*/ 738 h 1645"/>
                    <a:gd name="T70" fmla="*/ 1644 w 1758"/>
                    <a:gd name="T71" fmla="*/ 851 h 1645"/>
                    <a:gd name="T72" fmla="*/ 1474 w 1758"/>
                    <a:gd name="T73" fmla="*/ 964 h 1645"/>
                    <a:gd name="T74" fmla="*/ 1418 w 1758"/>
                    <a:gd name="T75" fmla="*/ 1134 h 1645"/>
                    <a:gd name="T76" fmla="*/ 1361 w 1758"/>
                    <a:gd name="T77" fmla="*/ 1248 h 1645"/>
                    <a:gd name="T78" fmla="*/ 1304 w 1758"/>
                    <a:gd name="T79" fmla="*/ 1305 h 1645"/>
                    <a:gd name="T80" fmla="*/ 1134 w 1758"/>
                    <a:gd name="T81" fmla="*/ 1475 h 1645"/>
                    <a:gd name="T82" fmla="*/ 907 w 1758"/>
                    <a:gd name="T83" fmla="*/ 1531 h 1645"/>
                    <a:gd name="T84" fmla="*/ 737 w 1758"/>
                    <a:gd name="T85" fmla="*/ 1588 h 1645"/>
                    <a:gd name="T86" fmla="*/ 624 w 1758"/>
                    <a:gd name="T87" fmla="*/ 1645 h 16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758" h="1645">
                      <a:moveTo>
                        <a:pt x="567" y="1645"/>
                      </a:moveTo>
                      <a:lnTo>
                        <a:pt x="567" y="1531"/>
                      </a:lnTo>
                      <a:lnTo>
                        <a:pt x="510" y="1531"/>
                      </a:lnTo>
                      <a:lnTo>
                        <a:pt x="510" y="1418"/>
                      </a:lnTo>
                      <a:lnTo>
                        <a:pt x="397" y="1418"/>
                      </a:lnTo>
                      <a:lnTo>
                        <a:pt x="397" y="1305"/>
                      </a:lnTo>
                      <a:lnTo>
                        <a:pt x="340" y="1305"/>
                      </a:lnTo>
                      <a:lnTo>
                        <a:pt x="340" y="1191"/>
                      </a:lnTo>
                      <a:lnTo>
                        <a:pt x="284" y="1191"/>
                      </a:lnTo>
                      <a:lnTo>
                        <a:pt x="284" y="1134"/>
                      </a:lnTo>
                      <a:lnTo>
                        <a:pt x="227" y="1134"/>
                      </a:lnTo>
                      <a:lnTo>
                        <a:pt x="227" y="1078"/>
                      </a:lnTo>
                      <a:lnTo>
                        <a:pt x="57" y="1078"/>
                      </a:lnTo>
                      <a:lnTo>
                        <a:pt x="57" y="964"/>
                      </a:lnTo>
                      <a:lnTo>
                        <a:pt x="114" y="964"/>
                      </a:lnTo>
                      <a:lnTo>
                        <a:pt x="114" y="851"/>
                      </a:lnTo>
                      <a:lnTo>
                        <a:pt x="57" y="851"/>
                      </a:lnTo>
                      <a:lnTo>
                        <a:pt x="57" y="738"/>
                      </a:lnTo>
                      <a:lnTo>
                        <a:pt x="114" y="738"/>
                      </a:lnTo>
                      <a:lnTo>
                        <a:pt x="114" y="624"/>
                      </a:lnTo>
                      <a:lnTo>
                        <a:pt x="0" y="624"/>
                      </a:lnTo>
                      <a:lnTo>
                        <a:pt x="0" y="511"/>
                      </a:lnTo>
                      <a:lnTo>
                        <a:pt x="57" y="511"/>
                      </a:lnTo>
                      <a:lnTo>
                        <a:pt x="57" y="397"/>
                      </a:lnTo>
                      <a:lnTo>
                        <a:pt x="227" y="397"/>
                      </a:lnTo>
                      <a:lnTo>
                        <a:pt x="227" y="284"/>
                      </a:lnTo>
                      <a:lnTo>
                        <a:pt x="284" y="284"/>
                      </a:lnTo>
                      <a:lnTo>
                        <a:pt x="284" y="227"/>
                      </a:lnTo>
                      <a:lnTo>
                        <a:pt x="227" y="227"/>
                      </a:lnTo>
                      <a:lnTo>
                        <a:pt x="227" y="114"/>
                      </a:lnTo>
                      <a:lnTo>
                        <a:pt x="284" y="114"/>
                      </a:lnTo>
                      <a:lnTo>
                        <a:pt x="284" y="0"/>
                      </a:lnTo>
                      <a:lnTo>
                        <a:pt x="340" y="0"/>
                      </a:lnTo>
                      <a:lnTo>
                        <a:pt x="340" y="114"/>
                      </a:lnTo>
                      <a:lnTo>
                        <a:pt x="454" y="114"/>
                      </a:lnTo>
                      <a:lnTo>
                        <a:pt x="454" y="57"/>
                      </a:lnTo>
                      <a:lnTo>
                        <a:pt x="567" y="57"/>
                      </a:lnTo>
                      <a:lnTo>
                        <a:pt x="567" y="0"/>
                      </a:lnTo>
                      <a:lnTo>
                        <a:pt x="624" y="0"/>
                      </a:lnTo>
                      <a:lnTo>
                        <a:pt x="624" y="227"/>
                      </a:lnTo>
                      <a:lnTo>
                        <a:pt x="681" y="227"/>
                      </a:lnTo>
                      <a:lnTo>
                        <a:pt x="681" y="170"/>
                      </a:lnTo>
                      <a:lnTo>
                        <a:pt x="794" y="170"/>
                      </a:lnTo>
                      <a:lnTo>
                        <a:pt x="794" y="114"/>
                      </a:lnTo>
                      <a:lnTo>
                        <a:pt x="1077" y="114"/>
                      </a:lnTo>
                      <a:lnTo>
                        <a:pt x="1077" y="227"/>
                      </a:lnTo>
                      <a:lnTo>
                        <a:pt x="1134" y="227"/>
                      </a:lnTo>
                      <a:lnTo>
                        <a:pt x="1134" y="341"/>
                      </a:lnTo>
                      <a:lnTo>
                        <a:pt x="1304" y="341"/>
                      </a:lnTo>
                      <a:lnTo>
                        <a:pt x="1304" y="170"/>
                      </a:lnTo>
                      <a:lnTo>
                        <a:pt x="1361" y="170"/>
                      </a:lnTo>
                      <a:lnTo>
                        <a:pt x="1361" y="57"/>
                      </a:lnTo>
                      <a:lnTo>
                        <a:pt x="1418" y="57"/>
                      </a:lnTo>
                      <a:lnTo>
                        <a:pt x="1418" y="114"/>
                      </a:lnTo>
                      <a:lnTo>
                        <a:pt x="1474" y="114"/>
                      </a:lnTo>
                      <a:lnTo>
                        <a:pt x="1474" y="170"/>
                      </a:lnTo>
                      <a:lnTo>
                        <a:pt x="1588" y="170"/>
                      </a:lnTo>
                      <a:lnTo>
                        <a:pt x="1588" y="227"/>
                      </a:lnTo>
                      <a:lnTo>
                        <a:pt x="1644" y="227"/>
                      </a:lnTo>
                      <a:lnTo>
                        <a:pt x="1644" y="284"/>
                      </a:lnTo>
                      <a:lnTo>
                        <a:pt x="1701" y="284"/>
                      </a:lnTo>
                      <a:lnTo>
                        <a:pt x="1701" y="341"/>
                      </a:lnTo>
                      <a:lnTo>
                        <a:pt x="1758" y="341"/>
                      </a:lnTo>
                      <a:lnTo>
                        <a:pt x="1758" y="567"/>
                      </a:lnTo>
                      <a:lnTo>
                        <a:pt x="1701" y="567"/>
                      </a:lnTo>
                      <a:lnTo>
                        <a:pt x="1701" y="624"/>
                      </a:lnTo>
                      <a:lnTo>
                        <a:pt x="1758" y="624"/>
                      </a:lnTo>
                      <a:lnTo>
                        <a:pt x="1758" y="681"/>
                      </a:lnTo>
                      <a:lnTo>
                        <a:pt x="1701" y="681"/>
                      </a:lnTo>
                      <a:lnTo>
                        <a:pt x="1701" y="738"/>
                      </a:lnTo>
                      <a:lnTo>
                        <a:pt x="1644" y="738"/>
                      </a:lnTo>
                      <a:lnTo>
                        <a:pt x="1644" y="851"/>
                      </a:lnTo>
                      <a:lnTo>
                        <a:pt x="1474" y="851"/>
                      </a:lnTo>
                      <a:lnTo>
                        <a:pt x="1474" y="964"/>
                      </a:lnTo>
                      <a:lnTo>
                        <a:pt x="1418" y="964"/>
                      </a:lnTo>
                      <a:lnTo>
                        <a:pt x="1418" y="1134"/>
                      </a:lnTo>
                      <a:lnTo>
                        <a:pt x="1361" y="1134"/>
                      </a:lnTo>
                      <a:lnTo>
                        <a:pt x="1361" y="1248"/>
                      </a:lnTo>
                      <a:lnTo>
                        <a:pt x="1304" y="1248"/>
                      </a:lnTo>
                      <a:lnTo>
                        <a:pt x="1304" y="1305"/>
                      </a:lnTo>
                      <a:lnTo>
                        <a:pt x="1134" y="1305"/>
                      </a:lnTo>
                      <a:lnTo>
                        <a:pt x="1134" y="1475"/>
                      </a:lnTo>
                      <a:lnTo>
                        <a:pt x="907" y="1475"/>
                      </a:lnTo>
                      <a:lnTo>
                        <a:pt x="907" y="1531"/>
                      </a:lnTo>
                      <a:lnTo>
                        <a:pt x="737" y="1531"/>
                      </a:lnTo>
                      <a:lnTo>
                        <a:pt x="737" y="1588"/>
                      </a:lnTo>
                      <a:lnTo>
                        <a:pt x="624" y="1588"/>
                      </a:lnTo>
                      <a:lnTo>
                        <a:pt x="624" y="1645"/>
                      </a:lnTo>
                      <a:lnTo>
                        <a:pt x="567" y="1645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67" name="Freeform 1003"/>
                <p:cNvSpPr>
                  <a:spLocks/>
                </p:cNvSpPr>
                <p:nvPr/>
              </p:nvSpPr>
              <p:spPr bwMode="auto">
                <a:xfrm>
                  <a:off x="2671" y="1947"/>
                  <a:ext cx="510" cy="340"/>
                </a:xfrm>
                <a:custGeom>
                  <a:avLst/>
                  <a:gdLst>
                    <a:gd name="T0" fmla="*/ 454 w 510"/>
                    <a:gd name="T1" fmla="*/ 283 h 340"/>
                    <a:gd name="T2" fmla="*/ 114 w 510"/>
                    <a:gd name="T3" fmla="*/ 283 h 340"/>
                    <a:gd name="T4" fmla="*/ 114 w 510"/>
                    <a:gd name="T5" fmla="*/ 340 h 340"/>
                    <a:gd name="T6" fmla="*/ 0 w 510"/>
                    <a:gd name="T7" fmla="*/ 340 h 340"/>
                    <a:gd name="T8" fmla="*/ 0 w 510"/>
                    <a:gd name="T9" fmla="*/ 170 h 340"/>
                    <a:gd name="T10" fmla="*/ 57 w 510"/>
                    <a:gd name="T11" fmla="*/ 170 h 340"/>
                    <a:gd name="T12" fmla="*/ 57 w 510"/>
                    <a:gd name="T13" fmla="*/ 56 h 340"/>
                    <a:gd name="T14" fmla="*/ 170 w 510"/>
                    <a:gd name="T15" fmla="*/ 56 h 340"/>
                    <a:gd name="T16" fmla="*/ 170 w 510"/>
                    <a:gd name="T17" fmla="*/ 0 h 340"/>
                    <a:gd name="T18" fmla="*/ 510 w 510"/>
                    <a:gd name="T19" fmla="*/ 0 h 340"/>
                    <a:gd name="T20" fmla="*/ 510 w 510"/>
                    <a:gd name="T21" fmla="*/ 113 h 340"/>
                    <a:gd name="T22" fmla="*/ 454 w 510"/>
                    <a:gd name="T23" fmla="*/ 113 h 340"/>
                    <a:gd name="T24" fmla="*/ 454 w 510"/>
                    <a:gd name="T25" fmla="*/ 28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10" h="340">
                      <a:moveTo>
                        <a:pt x="454" y="283"/>
                      </a:moveTo>
                      <a:lnTo>
                        <a:pt x="114" y="283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56"/>
                      </a:lnTo>
                      <a:lnTo>
                        <a:pt x="170" y="56"/>
                      </a:lnTo>
                      <a:lnTo>
                        <a:pt x="170" y="0"/>
                      </a:lnTo>
                      <a:lnTo>
                        <a:pt x="510" y="0"/>
                      </a:lnTo>
                      <a:lnTo>
                        <a:pt x="510" y="113"/>
                      </a:lnTo>
                      <a:lnTo>
                        <a:pt x="454" y="113"/>
                      </a:lnTo>
                      <a:lnTo>
                        <a:pt x="454" y="283"/>
                      </a:lnTo>
                      <a:close/>
                    </a:path>
                  </a:pathLst>
                </a:custGeom>
                <a:ln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</p:grpSp>
      <p:grpSp>
        <p:nvGrpSpPr>
          <p:cNvPr id="353" name="Group 1262">
            <a:extLst>
              <a:ext uri="{FF2B5EF4-FFF2-40B4-BE49-F238E27FC236}">
                <a16:creationId xmlns:a16="http://schemas.microsoft.com/office/drawing/2014/main" id="{658A1B1C-4B51-4EFC-BAAA-40D3A5B6450F}"/>
              </a:ext>
            </a:extLst>
          </p:cNvPr>
          <p:cNvGrpSpPr>
            <a:grpSpLocks/>
          </p:cNvGrpSpPr>
          <p:nvPr/>
        </p:nvGrpSpPr>
        <p:grpSpPr bwMode="auto">
          <a:xfrm>
            <a:off x="6587187" y="3677496"/>
            <a:ext cx="3057247" cy="2943424"/>
            <a:chOff x="1480" y="1323"/>
            <a:chExt cx="1531" cy="1474"/>
          </a:xfrm>
        </p:grpSpPr>
        <p:sp>
          <p:nvSpPr>
            <p:cNvPr id="354" name="Freeform 1245">
              <a:extLst>
                <a:ext uri="{FF2B5EF4-FFF2-40B4-BE49-F238E27FC236}">
                  <a16:creationId xmlns:a16="http://schemas.microsoft.com/office/drawing/2014/main" id="{422D97BC-7EEE-44C7-9DFE-F8573AE00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344"/>
              <a:ext cx="567" cy="453"/>
            </a:xfrm>
            <a:custGeom>
              <a:avLst/>
              <a:gdLst>
                <a:gd name="T0" fmla="*/ 567 w 567"/>
                <a:gd name="T1" fmla="*/ 56 h 453"/>
                <a:gd name="T2" fmla="*/ 397 w 567"/>
                <a:gd name="T3" fmla="*/ 56 h 453"/>
                <a:gd name="T4" fmla="*/ 397 w 567"/>
                <a:gd name="T5" fmla="*/ 0 h 453"/>
                <a:gd name="T6" fmla="*/ 170 w 567"/>
                <a:gd name="T7" fmla="*/ 0 h 453"/>
                <a:gd name="T8" fmla="*/ 170 w 567"/>
                <a:gd name="T9" fmla="*/ 170 h 453"/>
                <a:gd name="T10" fmla="*/ 113 w 567"/>
                <a:gd name="T11" fmla="*/ 170 h 453"/>
                <a:gd name="T12" fmla="*/ 113 w 567"/>
                <a:gd name="T13" fmla="*/ 226 h 453"/>
                <a:gd name="T14" fmla="*/ 0 w 567"/>
                <a:gd name="T15" fmla="*/ 226 h 453"/>
                <a:gd name="T16" fmla="*/ 0 w 567"/>
                <a:gd name="T17" fmla="*/ 283 h 453"/>
                <a:gd name="T18" fmla="*/ 57 w 567"/>
                <a:gd name="T19" fmla="*/ 283 h 453"/>
                <a:gd name="T20" fmla="*/ 57 w 567"/>
                <a:gd name="T21" fmla="*/ 340 h 453"/>
                <a:gd name="T22" fmla="*/ 113 w 567"/>
                <a:gd name="T23" fmla="*/ 340 h 453"/>
                <a:gd name="T24" fmla="*/ 113 w 567"/>
                <a:gd name="T25" fmla="*/ 396 h 453"/>
                <a:gd name="T26" fmla="*/ 227 w 567"/>
                <a:gd name="T27" fmla="*/ 396 h 453"/>
                <a:gd name="T28" fmla="*/ 227 w 567"/>
                <a:gd name="T29" fmla="*/ 453 h 453"/>
                <a:gd name="T30" fmla="*/ 340 w 567"/>
                <a:gd name="T31" fmla="*/ 453 h 453"/>
                <a:gd name="T32" fmla="*/ 340 w 567"/>
                <a:gd name="T33" fmla="*/ 283 h 453"/>
                <a:gd name="T34" fmla="*/ 397 w 567"/>
                <a:gd name="T35" fmla="*/ 283 h 453"/>
                <a:gd name="T36" fmla="*/ 397 w 567"/>
                <a:gd name="T37" fmla="*/ 226 h 453"/>
                <a:gd name="T38" fmla="*/ 510 w 567"/>
                <a:gd name="T39" fmla="*/ 226 h 453"/>
                <a:gd name="T40" fmla="*/ 510 w 567"/>
                <a:gd name="T41" fmla="*/ 170 h 453"/>
                <a:gd name="T42" fmla="*/ 567 w 567"/>
                <a:gd name="T43" fmla="*/ 170 h 453"/>
                <a:gd name="T44" fmla="*/ 567 w 567"/>
                <a:gd name="T45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53">
                  <a:moveTo>
                    <a:pt x="567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55" name="Freeform 1246">
              <a:extLst>
                <a:ext uri="{FF2B5EF4-FFF2-40B4-BE49-F238E27FC236}">
                  <a16:creationId xmlns:a16="http://schemas.microsoft.com/office/drawing/2014/main" id="{6C3C282E-FAE1-4110-A318-90108ECBA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2060"/>
              <a:ext cx="340" cy="340"/>
            </a:xfrm>
            <a:custGeom>
              <a:avLst/>
              <a:gdLst>
                <a:gd name="T0" fmla="*/ 283 w 340"/>
                <a:gd name="T1" fmla="*/ 57 h 340"/>
                <a:gd name="T2" fmla="*/ 283 w 340"/>
                <a:gd name="T3" fmla="*/ 227 h 340"/>
                <a:gd name="T4" fmla="*/ 340 w 340"/>
                <a:gd name="T5" fmla="*/ 227 h 340"/>
                <a:gd name="T6" fmla="*/ 340 w 340"/>
                <a:gd name="T7" fmla="*/ 340 h 340"/>
                <a:gd name="T8" fmla="*/ 170 w 340"/>
                <a:gd name="T9" fmla="*/ 340 h 340"/>
                <a:gd name="T10" fmla="*/ 170 w 340"/>
                <a:gd name="T11" fmla="*/ 284 h 340"/>
                <a:gd name="T12" fmla="*/ 0 w 340"/>
                <a:gd name="T13" fmla="*/ 284 h 340"/>
                <a:gd name="T14" fmla="*/ 0 w 340"/>
                <a:gd name="T15" fmla="*/ 227 h 340"/>
                <a:gd name="T16" fmla="*/ 56 w 340"/>
                <a:gd name="T17" fmla="*/ 227 h 340"/>
                <a:gd name="T18" fmla="*/ 56 w 340"/>
                <a:gd name="T19" fmla="*/ 57 h 340"/>
                <a:gd name="T20" fmla="*/ 113 w 340"/>
                <a:gd name="T21" fmla="*/ 57 h 340"/>
                <a:gd name="T22" fmla="*/ 113 w 340"/>
                <a:gd name="T23" fmla="*/ 0 h 340"/>
                <a:gd name="T24" fmla="*/ 226 w 340"/>
                <a:gd name="T25" fmla="*/ 0 h 340"/>
                <a:gd name="T26" fmla="*/ 226 w 340"/>
                <a:gd name="T27" fmla="*/ 57 h 340"/>
                <a:gd name="T28" fmla="*/ 283 w 340"/>
                <a:gd name="T2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283" y="57"/>
                  </a:moveTo>
                  <a:lnTo>
                    <a:pt x="28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56" name="Freeform 1247">
              <a:extLst>
                <a:ext uri="{FF2B5EF4-FFF2-40B4-BE49-F238E27FC236}">
                  <a16:creationId xmlns:a16="http://schemas.microsoft.com/office/drawing/2014/main" id="{6240F0C4-F97E-48E3-866E-C19863343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720"/>
              <a:ext cx="227" cy="397"/>
            </a:xfrm>
            <a:custGeom>
              <a:avLst/>
              <a:gdLst>
                <a:gd name="T0" fmla="*/ 227 w 227"/>
                <a:gd name="T1" fmla="*/ 283 h 397"/>
                <a:gd name="T2" fmla="*/ 227 w 227"/>
                <a:gd name="T3" fmla="*/ 57 h 397"/>
                <a:gd name="T4" fmla="*/ 113 w 227"/>
                <a:gd name="T5" fmla="*/ 57 h 397"/>
                <a:gd name="T6" fmla="*/ 113 w 227"/>
                <a:gd name="T7" fmla="*/ 0 h 397"/>
                <a:gd name="T8" fmla="*/ 0 w 227"/>
                <a:gd name="T9" fmla="*/ 0 h 397"/>
                <a:gd name="T10" fmla="*/ 0 w 227"/>
                <a:gd name="T11" fmla="*/ 170 h 397"/>
                <a:gd name="T12" fmla="*/ 56 w 227"/>
                <a:gd name="T13" fmla="*/ 170 h 397"/>
                <a:gd name="T14" fmla="*/ 56 w 227"/>
                <a:gd name="T15" fmla="*/ 227 h 397"/>
                <a:gd name="T16" fmla="*/ 0 w 227"/>
                <a:gd name="T17" fmla="*/ 227 h 397"/>
                <a:gd name="T18" fmla="*/ 0 w 227"/>
                <a:gd name="T19" fmla="*/ 340 h 397"/>
                <a:gd name="T20" fmla="*/ 56 w 227"/>
                <a:gd name="T21" fmla="*/ 340 h 397"/>
                <a:gd name="T22" fmla="*/ 56 w 227"/>
                <a:gd name="T23" fmla="*/ 397 h 397"/>
                <a:gd name="T24" fmla="*/ 170 w 227"/>
                <a:gd name="T25" fmla="*/ 397 h 397"/>
                <a:gd name="T26" fmla="*/ 170 w 227"/>
                <a:gd name="T27" fmla="*/ 283 h 397"/>
                <a:gd name="T28" fmla="*/ 227 w 227"/>
                <a:gd name="T29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227" y="283"/>
                  </a:move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22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57" name="Freeform 1248">
              <a:extLst>
                <a:ext uri="{FF2B5EF4-FFF2-40B4-BE49-F238E27FC236}">
                  <a16:creationId xmlns:a16="http://schemas.microsoft.com/office/drawing/2014/main" id="{3477D28D-4F72-476C-9500-00976703E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1323"/>
              <a:ext cx="737" cy="454"/>
            </a:xfrm>
            <a:custGeom>
              <a:avLst/>
              <a:gdLst>
                <a:gd name="T0" fmla="*/ 737 w 737"/>
                <a:gd name="T1" fmla="*/ 113 h 454"/>
                <a:gd name="T2" fmla="*/ 737 w 737"/>
                <a:gd name="T3" fmla="*/ 57 h 454"/>
                <a:gd name="T4" fmla="*/ 624 w 737"/>
                <a:gd name="T5" fmla="*/ 57 h 454"/>
                <a:gd name="T6" fmla="*/ 624 w 737"/>
                <a:gd name="T7" fmla="*/ 0 h 454"/>
                <a:gd name="T8" fmla="*/ 454 w 737"/>
                <a:gd name="T9" fmla="*/ 0 h 454"/>
                <a:gd name="T10" fmla="*/ 454 w 737"/>
                <a:gd name="T11" fmla="*/ 57 h 454"/>
                <a:gd name="T12" fmla="*/ 397 w 737"/>
                <a:gd name="T13" fmla="*/ 57 h 454"/>
                <a:gd name="T14" fmla="*/ 397 w 737"/>
                <a:gd name="T15" fmla="*/ 113 h 454"/>
                <a:gd name="T16" fmla="*/ 284 w 737"/>
                <a:gd name="T17" fmla="*/ 113 h 454"/>
                <a:gd name="T18" fmla="*/ 284 w 737"/>
                <a:gd name="T19" fmla="*/ 227 h 454"/>
                <a:gd name="T20" fmla="*/ 227 w 737"/>
                <a:gd name="T21" fmla="*/ 227 h 454"/>
                <a:gd name="T22" fmla="*/ 227 w 737"/>
                <a:gd name="T23" fmla="*/ 283 h 454"/>
                <a:gd name="T24" fmla="*/ 0 w 737"/>
                <a:gd name="T25" fmla="*/ 283 h 454"/>
                <a:gd name="T26" fmla="*/ 0 w 737"/>
                <a:gd name="T27" fmla="*/ 340 h 454"/>
                <a:gd name="T28" fmla="*/ 57 w 737"/>
                <a:gd name="T29" fmla="*/ 340 h 454"/>
                <a:gd name="T30" fmla="*/ 57 w 737"/>
                <a:gd name="T31" fmla="*/ 397 h 454"/>
                <a:gd name="T32" fmla="*/ 114 w 737"/>
                <a:gd name="T33" fmla="*/ 397 h 454"/>
                <a:gd name="T34" fmla="*/ 114 w 737"/>
                <a:gd name="T35" fmla="*/ 454 h 454"/>
                <a:gd name="T36" fmla="*/ 227 w 737"/>
                <a:gd name="T37" fmla="*/ 454 h 454"/>
                <a:gd name="T38" fmla="*/ 227 w 737"/>
                <a:gd name="T39" fmla="*/ 397 h 454"/>
                <a:gd name="T40" fmla="*/ 397 w 737"/>
                <a:gd name="T41" fmla="*/ 397 h 454"/>
                <a:gd name="T42" fmla="*/ 397 w 737"/>
                <a:gd name="T43" fmla="*/ 454 h 454"/>
                <a:gd name="T44" fmla="*/ 511 w 737"/>
                <a:gd name="T45" fmla="*/ 454 h 454"/>
                <a:gd name="T46" fmla="*/ 511 w 737"/>
                <a:gd name="T47" fmla="*/ 397 h 454"/>
                <a:gd name="T48" fmla="*/ 454 w 737"/>
                <a:gd name="T49" fmla="*/ 397 h 454"/>
                <a:gd name="T50" fmla="*/ 454 w 737"/>
                <a:gd name="T51" fmla="*/ 340 h 454"/>
                <a:gd name="T52" fmla="*/ 397 w 737"/>
                <a:gd name="T53" fmla="*/ 340 h 454"/>
                <a:gd name="T54" fmla="*/ 397 w 737"/>
                <a:gd name="T55" fmla="*/ 227 h 454"/>
                <a:gd name="T56" fmla="*/ 454 w 737"/>
                <a:gd name="T57" fmla="*/ 227 h 454"/>
                <a:gd name="T58" fmla="*/ 454 w 737"/>
                <a:gd name="T59" fmla="*/ 170 h 454"/>
                <a:gd name="T60" fmla="*/ 511 w 737"/>
                <a:gd name="T61" fmla="*/ 170 h 454"/>
                <a:gd name="T62" fmla="*/ 511 w 737"/>
                <a:gd name="T63" fmla="*/ 113 h 454"/>
                <a:gd name="T64" fmla="*/ 567 w 737"/>
                <a:gd name="T65" fmla="*/ 113 h 454"/>
                <a:gd name="T66" fmla="*/ 624 w 737"/>
                <a:gd name="T67" fmla="*/ 113 h 454"/>
                <a:gd name="T68" fmla="*/ 737 w 737"/>
                <a:gd name="T69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7" h="454">
                  <a:moveTo>
                    <a:pt x="737" y="113"/>
                  </a:move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737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58" name="Freeform 1249">
              <a:extLst>
                <a:ext uri="{FF2B5EF4-FFF2-40B4-BE49-F238E27FC236}">
                  <a16:creationId xmlns:a16="http://schemas.microsoft.com/office/drawing/2014/main" id="{A1F49109-D2DA-409C-8ED2-FA892C1B2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1720"/>
              <a:ext cx="396" cy="340"/>
            </a:xfrm>
            <a:custGeom>
              <a:avLst/>
              <a:gdLst>
                <a:gd name="T0" fmla="*/ 283 w 396"/>
                <a:gd name="T1" fmla="*/ 0 h 340"/>
                <a:gd name="T2" fmla="*/ 340 w 396"/>
                <a:gd name="T3" fmla="*/ 0 h 340"/>
                <a:gd name="T4" fmla="*/ 340 w 396"/>
                <a:gd name="T5" fmla="*/ 170 h 340"/>
                <a:gd name="T6" fmla="*/ 396 w 396"/>
                <a:gd name="T7" fmla="*/ 170 h 340"/>
                <a:gd name="T8" fmla="*/ 396 w 396"/>
                <a:gd name="T9" fmla="*/ 227 h 340"/>
                <a:gd name="T10" fmla="*/ 340 w 396"/>
                <a:gd name="T11" fmla="*/ 227 h 340"/>
                <a:gd name="T12" fmla="*/ 340 w 396"/>
                <a:gd name="T13" fmla="*/ 340 h 340"/>
                <a:gd name="T14" fmla="*/ 226 w 396"/>
                <a:gd name="T15" fmla="*/ 340 h 340"/>
                <a:gd name="T16" fmla="*/ 226 w 396"/>
                <a:gd name="T17" fmla="*/ 283 h 340"/>
                <a:gd name="T18" fmla="*/ 0 w 396"/>
                <a:gd name="T19" fmla="*/ 283 h 340"/>
                <a:gd name="T20" fmla="*/ 0 w 396"/>
                <a:gd name="T21" fmla="*/ 227 h 340"/>
                <a:gd name="T22" fmla="*/ 56 w 396"/>
                <a:gd name="T23" fmla="*/ 227 h 340"/>
                <a:gd name="T24" fmla="*/ 56 w 396"/>
                <a:gd name="T25" fmla="*/ 113 h 340"/>
                <a:gd name="T26" fmla="*/ 170 w 396"/>
                <a:gd name="T27" fmla="*/ 113 h 340"/>
                <a:gd name="T28" fmla="*/ 170 w 396"/>
                <a:gd name="T29" fmla="*/ 57 h 340"/>
                <a:gd name="T30" fmla="*/ 283 w 396"/>
                <a:gd name="T31" fmla="*/ 57 h 340"/>
                <a:gd name="T32" fmla="*/ 283 w 396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6" h="340">
                  <a:moveTo>
                    <a:pt x="283" y="0"/>
                  </a:moveTo>
                  <a:lnTo>
                    <a:pt x="340" y="0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59" name="Freeform 1250">
              <a:extLst>
                <a:ext uri="{FF2B5EF4-FFF2-40B4-BE49-F238E27FC236}">
                  <a16:creationId xmlns:a16="http://schemas.microsoft.com/office/drawing/2014/main" id="{83E7B04E-0CB6-4DBD-9C08-D3A07709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1720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113 w 227"/>
                <a:gd name="T3" fmla="*/ 0 h 170"/>
                <a:gd name="T4" fmla="*/ 113 w 227"/>
                <a:gd name="T5" fmla="*/ 57 h 170"/>
                <a:gd name="T6" fmla="*/ 0 w 227"/>
                <a:gd name="T7" fmla="*/ 57 h 170"/>
                <a:gd name="T8" fmla="*/ 0 w 227"/>
                <a:gd name="T9" fmla="*/ 170 h 170"/>
                <a:gd name="T10" fmla="*/ 113 w 227"/>
                <a:gd name="T11" fmla="*/ 170 h 170"/>
                <a:gd name="T12" fmla="*/ 113 w 227"/>
                <a:gd name="T13" fmla="*/ 113 h 170"/>
                <a:gd name="T14" fmla="*/ 227 w 227"/>
                <a:gd name="T15" fmla="*/ 113 h 170"/>
                <a:gd name="T16" fmla="*/ 227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0" name="Freeform 1251">
              <a:extLst>
                <a:ext uri="{FF2B5EF4-FFF2-40B4-BE49-F238E27FC236}">
                  <a16:creationId xmlns:a16="http://schemas.microsoft.com/office/drawing/2014/main" id="{2D8C82F6-438F-43A0-B0B6-159C0DC23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1833"/>
              <a:ext cx="227" cy="227"/>
            </a:xfrm>
            <a:custGeom>
              <a:avLst/>
              <a:gdLst>
                <a:gd name="T0" fmla="*/ 114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70 h 227"/>
                <a:gd name="T10" fmla="*/ 171 w 227"/>
                <a:gd name="T11" fmla="*/ 170 h 227"/>
                <a:gd name="T12" fmla="*/ 171 w 227"/>
                <a:gd name="T13" fmla="*/ 114 h 227"/>
                <a:gd name="T14" fmla="*/ 227 w 227"/>
                <a:gd name="T15" fmla="*/ 114 h 227"/>
                <a:gd name="T16" fmla="*/ 227 w 227"/>
                <a:gd name="T17" fmla="*/ 57 h 227"/>
                <a:gd name="T18" fmla="*/ 114 w 227"/>
                <a:gd name="T19" fmla="*/ 57 h 227"/>
                <a:gd name="T20" fmla="*/ 114 w 227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11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1" name="Freeform 1252">
              <a:extLst>
                <a:ext uri="{FF2B5EF4-FFF2-40B4-BE49-F238E27FC236}">
                  <a16:creationId xmlns:a16="http://schemas.microsoft.com/office/drawing/2014/main" id="{B5294F7B-B7EC-4052-AAA7-03274CF64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003"/>
              <a:ext cx="340" cy="114"/>
            </a:xfrm>
            <a:custGeom>
              <a:avLst/>
              <a:gdLst>
                <a:gd name="T0" fmla="*/ 340 w 340"/>
                <a:gd name="T1" fmla="*/ 114 h 114"/>
                <a:gd name="T2" fmla="*/ 0 w 340"/>
                <a:gd name="T3" fmla="*/ 114 h 114"/>
                <a:gd name="T4" fmla="*/ 0 w 340"/>
                <a:gd name="T5" fmla="*/ 0 h 114"/>
                <a:gd name="T6" fmla="*/ 283 w 340"/>
                <a:gd name="T7" fmla="*/ 0 h 114"/>
                <a:gd name="T8" fmla="*/ 283 w 340"/>
                <a:gd name="T9" fmla="*/ 57 h 114"/>
                <a:gd name="T10" fmla="*/ 340 w 340"/>
                <a:gd name="T11" fmla="*/ 57 h 114"/>
                <a:gd name="T12" fmla="*/ 340 w 340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114">
                  <a:moveTo>
                    <a:pt x="340" y="114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2" name="Freeform 1253">
              <a:extLst>
                <a:ext uri="{FF2B5EF4-FFF2-40B4-BE49-F238E27FC236}">
                  <a16:creationId xmlns:a16="http://schemas.microsoft.com/office/drawing/2014/main" id="{6C00FE01-BC62-4774-B9B7-D0600C61E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117"/>
              <a:ext cx="283" cy="227"/>
            </a:xfrm>
            <a:custGeom>
              <a:avLst/>
              <a:gdLst>
                <a:gd name="T0" fmla="*/ 0 w 283"/>
                <a:gd name="T1" fmla="*/ 0 h 227"/>
                <a:gd name="T2" fmla="*/ 0 w 283"/>
                <a:gd name="T3" fmla="*/ 227 h 227"/>
                <a:gd name="T4" fmla="*/ 57 w 283"/>
                <a:gd name="T5" fmla="*/ 227 h 227"/>
                <a:gd name="T6" fmla="*/ 57 w 283"/>
                <a:gd name="T7" fmla="*/ 170 h 227"/>
                <a:gd name="T8" fmla="*/ 170 w 283"/>
                <a:gd name="T9" fmla="*/ 170 h 227"/>
                <a:gd name="T10" fmla="*/ 170 w 283"/>
                <a:gd name="T11" fmla="*/ 227 h 227"/>
                <a:gd name="T12" fmla="*/ 227 w 283"/>
                <a:gd name="T13" fmla="*/ 227 h 227"/>
                <a:gd name="T14" fmla="*/ 227 w 283"/>
                <a:gd name="T15" fmla="*/ 170 h 227"/>
                <a:gd name="T16" fmla="*/ 283 w 283"/>
                <a:gd name="T17" fmla="*/ 170 h 227"/>
                <a:gd name="T18" fmla="*/ 283 w 283"/>
                <a:gd name="T19" fmla="*/ 0 h 227"/>
                <a:gd name="T20" fmla="*/ 0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3" name="Freeform 1254">
              <a:extLst>
                <a:ext uri="{FF2B5EF4-FFF2-40B4-BE49-F238E27FC236}">
                  <a16:creationId xmlns:a16="http://schemas.microsoft.com/office/drawing/2014/main" id="{E8E56A1E-384C-4693-9385-ACB20E929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060"/>
              <a:ext cx="170" cy="227"/>
            </a:xfrm>
            <a:custGeom>
              <a:avLst/>
              <a:gdLst>
                <a:gd name="T0" fmla="*/ 56 w 170"/>
                <a:gd name="T1" fmla="*/ 0 h 227"/>
                <a:gd name="T2" fmla="*/ 56 w 170"/>
                <a:gd name="T3" fmla="*/ 57 h 227"/>
                <a:gd name="T4" fmla="*/ 0 w 170"/>
                <a:gd name="T5" fmla="*/ 57 h 227"/>
                <a:gd name="T6" fmla="*/ 0 w 170"/>
                <a:gd name="T7" fmla="*/ 170 h 227"/>
                <a:gd name="T8" fmla="*/ 0 w 170"/>
                <a:gd name="T9" fmla="*/ 227 h 227"/>
                <a:gd name="T10" fmla="*/ 113 w 170"/>
                <a:gd name="T11" fmla="*/ 227 h 227"/>
                <a:gd name="T12" fmla="*/ 113 w 170"/>
                <a:gd name="T13" fmla="*/ 170 h 227"/>
                <a:gd name="T14" fmla="*/ 170 w 170"/>
                <a:gd name="T15" fmla="*/ 170 h 227"/>
                <a:gd name="T16" fmla="*/ 170 w 170"/>
                <a:gd name="T17" fmla="*/ 0 h 227"/>
                <a:gd name="T18" fmla="*/ 56 w 170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27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4" name="Freeform 1255">
              <a:extLst>
                <a:ext uri="{FF2B5EF4-FFF2-40B4-BE49-F238E27FC236}">
                  <a16:creationId xmlns:a16="http://schemas.microsoft.com/office/drawing/2014/main" id="{6672A1A3-A282-4C1D-8ED9-57A1DF7C0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230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340 h 340"/>
                <a:gd name="T4" fmla="*/ 170 w 227"/>
                <a:gd name="T5" fmla="*/ 340 h 340"/>
                <a:gd name="T6" fmla="*/ 170 w 227"/>
                <a:gd name="T7" fmla="*/ 284 h 340"/>
                <a:gd name="T8" fmla="*/ 227 w 227"/>
                <a:gd name="T9" fmla="*/ 284 h 340"/>
                <a:gd name="T10" fmla="*/ 227 w 227"/>
                <a:gd name="T11" fmla="*/ 57 h 340"/>
                <a:gd name="T12" fmla="*/ 114 w 227"/>
                <a:gd name="T13" fmla="*/ 57 h 340"/>
                <a:gd name="T14" fmla="*/ 114 w 227"/>
                <a:gd name="T15" fmla="*/ 114 h 340"/>
                <a:gd name="T16" fmla="*/ 57 w 227"/>
                <a:gd name="T17" fmla="*/ 114 h 340"/>
                <a:gd name="T18" fmla="*/ 57 w 227"/>
                <a:gd name="T19" fmla="*/ 0 h 340"/>
                <a:gd name="T20" fmla="*/ 0 w 22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5" name="Freeform 1256">
              <a:extLst>
                <a:ext uri="{FF2B5EF4-FFF2-40B4-BE49-F238E27FC236}">
                  <a16:creationId xmlns:a16="http://schemas.microsoft.com/office/drawing/2014/main" id="{A9D5E0D5-7EB7-4679-8B03-581B9AF71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1436"/>
              <a:ext cx="284" cy="397"/>
            </a:xfrm>
            <a:custGeom>
              <a:avLst/>
              <a:gdLst>
                <a:gd name="T0" fmla="*/ 57 w 284"/>
                <a:gd name="T1" fmla="*/ 397 h 397"/>
                <a:gd name="T2" fmla="*/ 57 w 284"/>
                <a:gd name="T3" fmla="*/ 170 h 397"/>
                <a:gd name="T4" fmla="*/ 0 w 284"/>
                <a:gd name="T5" fmla="*/ 170 h 397"/>
                <a:gd name="T6" fmla="*/ 0 w 284"/>
                <a:gd name="T7" fmla="*/ 114 h 397"/>
                <a:gd name="T8" fmla="*/ 57 w 284"/>
                <a:gd name="T9" fmla="*/ 114 h 397"/>
                <a:gd name="T10" fmla="*/ 57 w 284"/>
                <a:gd name="T11" fmla="*/ 0 h 397"/>
                <a:gd name="T12" fmla="*/ 227 w 284"/>
                <a:gd name="T13" fmla="*/ 0 h 397"/>
                <a:gd name="T14" fmla="*/ 227 w 284"/>
                <a:gd name="T15" fmla="*/ 57 h 397"/>
                <a:gd name="T16" fmla="*/ 171 w 284"/>
                <a:gd name="T17" fmla="*/ 57 h 397"/>
                <a:gd name="T18" fmla="*/ 171 w 284"/>
                <a:gd name="T19" fmla="*/ 114 h 397"/>
                <a:gd name="T20" fmla="*/ 227 w 284"/>
                <a:gd name="T21" fmla="*/ 114 h 397"/>
                <a:gd name="T22" fmla="*/ 227 w 284"/>
                <a:gd name="T23" fmla="*/ 227 h 397"/>
                <a:gd name="T24" fmla="*/ 284 w 284"/>
                <a:gd name="T25" fmla="*/ 227 h 397"/>
                <a:gd name="T26" fmla="*/ 284 w 284"/>
                <a:gd name="T27" fmla="*/ 284 h 397"/>
                <a:gd name="T28" fmla="*/ 227 w 284"/>
                <a:gd name="T29" fmla="*/ 284 h 397"/>
                <a:gd name="T30" fmla="*/ 227 w 284"/>
                <a:gd name="T31" fmla="*/ 341 h 397"/>
                <a:gd name="T32" fmla="*/ 114 w 284"/>
                <a:gd name="T33" fmla="*/ 341 h 397"/>
                <a:gd name="T34" fmla="*/ 114 w 284"/>
                <a:gd name="T35" fmla="*/ 397 h 397"/>
                <a:gd name="T36" fmla="*/ 57 w 284"/>
                <a:gd name="T37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4" h="397">
                  <a:moveTo>
                    <a:pt x="57" y="397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57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6" name="Freeform 1257">
              <a:extLst>
                <a:ext uri="{FF2B5EF4-FFF2-40B4-BE49-F238E27FC236}">
                  <a16:creationId xmlns:a16="http://schemas.microsoft.com/office/drawing/2014/main" id="{066184E1-2F06-4158-8182-1E086AA26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1493"/>
              <a:ext cx="283" cy="340"/>
            </a:xfrm>
            <a:custGeom>
              <a:avLst/>
              <a:gdLst>
                <a:gd name="T0" fmla="*/ 283 w 283"/>
                <a:gd name="T1" fmla="*/ 0 h 340"/>
                <a:gd name="T2" fmla="*/ 0 w 283"/>
                <a:gd name="T3" fmla="*/ 0 h 340"/>
                <a:gd name="T4" fmla="*/ 0 w 283"/>
                <a:gd name="T5" fmla="*/ 57 h 340"/>
                <a:gd name="T6" fmla="*/ 56 w 283"/>
                <a:gd name="T7" fmla="*/ 57 h 340"/>
                <a:gd name="T8" fmla="*/ 56 w 283"/>
                <a:gd name="T9" fmla="*/ 170 h 340"/>
                <a:gd name="T10" fmla="*/ 113 w 283"/>
                <a:gd name="T11" fmla="*/ 170 h 340"/>
                <a:gd name="T12" fmla="*/ 113 w 283"/>
                <a:gd name="T13" fmla="*/ 340 h 340"/>
                <a:gd name="T14" fmla="*/ 283 w 283"/>
                <a:gd name="T15" fmla="*/ 340 h 340"/>
                <a:gd name="T16" fmla="*/ 283 w 283"/>
                <a:gd name="T17" fmla="*/ 113 h 340"/>
                <a:gd name="T18" fmla="*/ 226 w 283"/>
                <a:gd name="T19" fmla="*/ 113 h 340"/>
                <a:gd name="T20" fmla="*/ 226 w 283"/>
                <a:gd name="T21" fmla="*/ 57 h 340"/>
                <a:gd name="T22" fmla="*/ 283 w 283"/>
                <a:gd name="T23" fmla="*/ 57 h 340"/>
                <a:gd name="T24" fmla="*/ 283 w 283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40">
                  <a:moveTo>
                    <a:pt x="283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7" name="Freeform 1258">
              <a:extLst>
                <a:ext uri="{FF2B5EF4-FFF2-40B4-BE49-F238E27FC236}">
                  <a16:creationId xmlns:a16="http://schemas.microsoft.com/office/drawing/2014/main" id="{7D625C04-E2F1-4D73-AABA-20BAEA1A6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1777"/>
              <a:ext cx="340" cy="283"/>
            </a:xfrm>
            <a:custGeom>
              <a:avLst/>
              <a:gdLst>
                <a:gd name="T0" fmla="*/ 57 w 340"/>
                <a:gd name="T1" fmla="*/ 56 h 283"/>
                <a:gd name="T2" fmla="*/ 57 w 340"/>
                <a:gd name="T3" fmla="*/ 113 h 283"/>
                <a:gd name="T4" fmla="*/ 0 w 340"/>
                <a:gd name="T5" fmla="*/ 113 h 283"/>
                <a:gd name="T6" fmla="*/ 0 w 340"/>
                <a:gd name="T7" fmla="*/ 283 h 283"/>
                <a:gd name="T8" fmla="*/ 170 w 340"/>
                <a:gd name="T9" fmla="*/ 283 h 283"/>
                <a:gd name="T10" fmla="*/ 170 w 340"/>
                <a:gd name="T11" fmla="*/ 226 h 283"/>
                <a:gd name="T12" fmla="*/ 284 w 340"/>
                <a:gd name="T13" fmla="*/ 226 h 283"/>
                <a:gd name="T14" fmla="*/ 284 w 340"/>
                <a:gd name="T15" fmla="*/ 170 h 283"/>
                <a:gd name="T16" fmla="*/ 340 w 340"/>
                <a:gd name="T17" fmla="*/ 170 h 283"/>
                <a:gd name="T18" fmla="*/ 340 w 340"/>
                <a:gd name="T19" fmla="*/ 56 h 283"/>
                <a:gd name="T20" fmla="*/ 227 w 340"/>
                <a:gd name="T21" fmla="*/ 56 h 283"/>
                <a:gd name="T22" fmla="*/ 227 w 340"/>
                <a:gd name="T23" fmla="*/ 0 h 283"/>
                <a:gd name="T24" fmla="*/ 114 w 340"/>
                <a:gd name="T25" fmla="*/ 0 h 283"/>
                <a:gd name="T26" fmla="*/ 114 w 340"/>
                <a:gd name="T27" fmla="*/ 56 h 283"/>
                <a:gd name="T28" fmla="*/ 57 w 340"/>
                <a:gd name="T29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7" y="56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8" name="Freeform 1260">
              <a:extLst>
                <a:ext uri="{FF2B5EF4-FFF2-40B4-BE49-F238E27FC236}">
                  <a16:creationId xmlns:a16="http://schemas.microsoft.com/office/drawing/2014/main" id="{72EAB431-0321-4582-B43C-E2AB6E58A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2230"/>
              <a:ext cx="681" cy="510"/>
            </a:xfrm>
            <a:custGeom>
              <a:avLst/>
              <a:gdLst>
                <a:gd name="T0" fmla="*/ 511 w 681"/>
                <a:gd name="T1" fmla="*/ 454 h 510"/>
                <a:gd name="T2" fmla="*/ 454 w 681"/>
                <a:gd name="T3" fmla="*/ 454 h 510"/>
                <a:gd name="T4" fmla="*/ 454 w 681"/>
                <a:gd name="T5" fmla="*/ 340 h 510"/>
                <a:gd name="T6" fmla="*/ 567 w 681"/>
                <a:gd name="T7" fmla="*/ 340 h 510"/>
                <a:gd name="T8" fmla="*/ 567 w 681"/>
                <a:gd name="T9" fmla="*/ 170 h 510"/>
                <a:gd name="T10" fmla="*/ 511 w 681"/>
                <a:gd name="T11" fmla="*/ 170 h 510"/>
                <a:gd name="T12" fmla="*/ 511 w 681"/>
                <a:gd name="T13" fmla="*/ 227 h 510"/>
                <a:gd name="T14" fmla="*/ 397 w 681"/>
                <a:gd name="T15" fmla="*/ 227 h 510"/>
                <a:gd name="T16" fmla="*/ 397 w 681"/>
                <a:gd name="T17" fmla="*/ 397 h 510"/>
                <a:gd name="T18" fmla="*/ 341 w 681"/>
                <a:gd name="T19" fmla="*/ 397 h 510"/>
                <a:gd name="T20" fmla="*/ 341 w 681"/>
                <a:gd name="T21" fmla="*/ 510 h 510"/>
                <a:gd name="T22" fmla="*/ 284 w 681"/>
                <a:gd name="T23" fmla="*/ 510 h 510"/>
                <a:gd name="T24" fmla="*/ 284 w 681"/>
                <a:gd name="T25" fmla="*/ 340 h 510"/>
                <a:gd name="T26" fmla="*/ 341 w 681"/>
                <a:gd name="T27" fmla="*/ 340 h 510"/>
                <a:gd name="T28" fmla="*/ 341 w 681"/>
                <a:gd name="T29" fmla="*/ 284 h 510"/>
                <a:gd name="T30" fmla="*/ 171 w 681"/>
                <a:gd name="T31" fmla="*/ 284 h 510"/>
                <a:gd name="T32" fmla="*/ 171 w 681"/>
                <a:gd name="T33" fmla="*/ 227 h 510"/>
                <a:gd name="T34" fmla="*/ 114 w 681"/>
                <a:gd name="T35" fmla="*/ 227 h 510"/>
                <a:gd name="T36" fmla="*/ 114 w 681"/>
                <a:gd name="T37" fmla="*/ 170 h 510"/>
                <a:gd name="T38" fmla="*/ 0 w 681"/>
                <a:gd name="T39" fmla="*/ 170 h 510"/>
                <a:gd name="T40" fmla="*/ 0 w 681"/>
                <a:gd name="T41" fmla="*/ 0 h 510"/>
                <a:gd name="T42" fmla="*/ 227 w 681"/>
                <a:gd name="T43" fmla="*/ 0 h 510"/>
                <a:gd name="T44" fmla="*/ 227 w 681"/>
                <a:gd name="T45" fmla="*/ 57 h 510"/>
                <a:gd name="T46" fmla="*/ 284 w 681"/>
                <a:gd name="T47" fmla="*/ 57 h 510"/>
                <a:gd name="T48" fmla="*/ 284 w 681"/>
                <a:gd name="T49" fmla="*/ 0 h 510"/>
                <a:gd name="T50" fmla="*/ 511 w 681"/>
                <a:gd name="T51" fmla="*/ 0 h 510"/>
                <a:gd name="T52" fmla="*/ 511 w 681"/>
                <a:gd name="T53" fmla="*/ 57 h 510"/>
                <a:gd name="T54" fmla="*/ 624 w 681"/>
                <a:gd name="T55" fmla="*/ 57 h 510"/>
                <a:gd name="T56" fmla="*/ 624 w 681"/>
                <a:gd name="T57" fmla="*/ 340 h 510"/>
                <a:gd name="T58" fmla="*/ 681 w 681"/>
                <a:gd name="T59" fmla="*/ 340 h 510"/>
                <a:gd name="T60" fmla="*/ 681 w 681"/>
                <a:gd name="T61" fmla="*/ 397 h 510"/>
                <a:gd name="T62" fmla="*/ 511 w 681"/>
                <a:gd name="T63" fmla="*/ 397 h 510"/>
                <a:gd name="T64" fmla="*/ 511 w 681"/>
                <a:gd name="T65" fmla="*/ 45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510">
                  <a:moveTo>
                    <a:pt x="511" y="454"/>
                  </a:move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397"/>
                  </a:lnTo>
                  <a:lnTo>
                    <a:pt x="511" y="397"/>
                  </a:lnTo>
                  <a:lnTo>
                    <a:pt x="511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9" name="Freeform 1261">
              <a:extLst>
                <a:ext uri="{FF2B5EF4-FFF2-40B4-BE49-F238E27FC236}">
                  <a16:creationId xmlns:a16="http://schemas.microsoft.com/office/drawing/2014/main" id="{A05678F8-C3B7-4B23-B3AB-A69E22CEE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1947"/>
              <a:ext cx="510" cy="340"/>
            </a:xfrm>
            <a:custGeom>
              <a:avLst/>
              <a:gdLst>
                <a:gd name="T0" fmla="*/ 0 w 510"/>
                <a:gd name="T1" fmla="*/ 113 h 340"/>
                <a:gd name="T2" fmla="*/ 0 w 510"/>
                <a:gd name="T3" fmla="*/ 283 h 340"/>
                <a:gd name="T4" fmla="*/ 170 w 510"/>
                <a:gd name="T5" fmla="*/ 283 h 340"/>
                <a:gd name="T6" fmla="*/ 170 w 510"/>
                <a:gd name="T7" fmla="*/ 340 h 340"/>
                <a:gd name="T8" fmla="*/ 227 w 510"/>
                <a:gd name="T9" fmla="*/ 340 h 340"/>
                <a:gd name="T10" fmla="*/ 227 w 510"/>
                <a:gd name="T11" fmla="*/ 283 h 340"/>
                <a:gd name="T12" fmla="*/ 454 w 510"/>
                <a:gd name="T13" fmla="*/ 283 h 340"/>
                <a:gd name="T14" fmla="*/ 454 w 510"/>
                <a:gd name="T15" fmla="*/ 170 h 340"/>
                <a:gd name="T16" fmla="*/ 510 w 510"/>
                <a:gd name="T17" fmla="*/ 170 h 340"/>
                <a:gd name="T18" fmla="*/ 510 w 510"/>
                <a:gd name="T19" fmla="*/ 0 h 340"/>
                <a:gd name="T20" fmla="*/ 454 w 510"/>
                <a:gd name="T21" fmla="*/ 0 h 340"/>
                <a:gd name="T22" fmla="*/ 454 w 510"/>
                <a:gd name="T23" fmla="*/ 56 h 340"/>
                <a:gd name="T24" fmla="*/ 340 w 510"/>
                <a:gd name="T25" fmla="*/ 56 h 340"/>
                <a:gd name="T26" fmla="*/ 340 w 510"/>
                <a:gd name="T27" fmla="*/ 113 h 340"/>
                <a:gd name="T28" fmla="*/ 170 w 510"/>
                <a:gd name="T29" fmla="*/ 113 h 340"/>
                <a:gd name="T30" fmla="*/ 170 w 510"/>
                <a:gd name="T31" fmla="*/ 56 h 340"/>
                <a:gd name="T32" fmla="*/ 114 w 510"/>
                <a:gd name="T33" fmla="*/ 56 h 340"/>
                <a:gd name="T34" fmla="*/ 114 w 510"/>
                <a:gd name="T35" fmla="*/ 0 h 340"/>
                <a:gd name="T36" fmla="*/ 0 w 510"/>
                <a:gd name="T37" fmla="*/ 0 h 340"/>
                <a:gd name="T38" fmla="*/ 0 w 510"/>
                <a:gd name="T39" fmla="*/ 56 h 340"/>
                <a:gd name="T40" fmla="*/ 57 w 510"/>
                <a:gd name="T41" fmla="*/ 56 h 340"/>
                <a:gd name="T42" fmla="*/ 57 w 510"/>
                <a:gd name="T43" fmla="*/ 113 h 340"/>
                <a:gd name="T44" fmla="*/ 0 w 510"/>
                <a:gd name="T4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340">
                  <a:moveTo>
                    <a:pt x="0" y="113"/>
                  </a:move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674B47E7-2454-4C1A-8529-F9584AC797B2}"/>
              </a:ext>
            </a:extLst>
          </p:cNvPr>
          <p:cNvSpPr txBox="1"/>
          <p:nvPr/>
        </p:nvSpPr>
        <p:spPr>
          <a:xfrm>
            <a:off x="6712970" y="524689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371" name="直線コネクタ 370">
            <a:extLst>
              <a:ext uri="{FF2B5EF4-FFF2-40B4-BE49-F238E27FC236}">
                <a16:creationId xmlns:a16="http://schemas.microsoft.com/office/drawing/2014/main" id="{C50CCD68-083F-4A7D-8C87-BF4DCD4AA3A4}"/>
              </a:ext>
            </a:extLst>
          </p:cNvPr>
          <p:cNvCxnSpPr/>
          <p:nvPr/>
        </p:nvCxnSpPr>
        <p:spPr>
          <a:xfrm>
            <a:off x="6739859" y="45265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テキスト ボックス 371">
            <a:extLst>
              <a:ext uri="{FF2B5EF4-FFF2-40B4-BE49-F238E27FC236}">
                <a16:creationId xmlns:a16="http://schemas.microsoft.com/office/drawing/2014/main" id="{C1D0C73D-87ED-41FC-9E32-97B01722FF8E}"/>
              </a:ext>
            </a:extLst>
          </p:cNvPr>
          <p:cNvSpPr txBox="1"/>
          <p:nvPr/>
        </p:nvSpPr>
        <p:spPr>
          <a:xfrm>
            <a:off x="7977007" y="345610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名古屋市</a:t>
            </a:r>
          </a:p>
        </p:txBody>
      </p:sp>
      <p:sp>
        <p:nvSpPr>
          <p:cNvPr id="373" name="テキスト ボックス 372">
            <a:extLst>
              <a:ext uri="{FF2B5EF4-FFF2-40B4-BE49-F238E27FC236}">
                <a16:creationId xmlns:a16="http://schemas.microsoft.com/office/drawing/2014/main" id="{79D7406B-A327-4517-ACB0-941A4DC0ABCE}"/>
              </a:ext>
            </a:extLst>
          </p:cNvPr>
          <p:cNvSpPr txBox="1"/>
          <p:nvPr/>
        </p:nvSpPr>
        <p:spPr>
          <a:xfrm>
            <a:off x="6748248" y="10238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愛知県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74" name="グループ化 373">
            <a:extLst>
              <a:ext uri="{FF2B5EF4-FFF2-40B4-BE49-F238E27FC236}">
                <a16:creationId xmlns:a16="http://schemas.microsoft.com/office/drawing/2014/main" id="{8AB1FB6E-98AC-4F36-B9E3-84E13BA8CEA2}"/>
              </a:ext>
            </a:extLst>
          </p:cNvPr>
          <p:cNvGrpSpPr/>
          <p:nvPr/>
        </p:nvGrpSpPr>
        <p:grpSpPr>
          <a:xfrm>
            <a:off x="1825177" y="2193372"/>
            <a:ext cx="720000" cy="430244"/>
            <a:chOff x="6555416" y="4900731"/>
            <a:chExt cx="720000" cy="378515"/>
          </a:xfrm>
        </p:grpSpPr>
        <p:sp>
          <p:nvSpPr>
            <p:cNvPr id="375" name="四角形: 上の 2 つの角を丸める 374">
              <a:extLst>
                <a:ext uri="{FF2B5EF4-FFF2-40B4-BE49-F238E27FC236}">
                  <a16:creationId xmlns:a16="http://schemas.microsoft.com/office/drawing/2014/main" id="{45077118-46D7-4606-845A-20D3D0590F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名古屋市</a:t>
              </a:r>
            </a:p>
          </p:txBody>
        </p:sp>
        <p:sp>
          <p:nvSpPr>
            <p:cNvPr id="376" name="四角形: 上の 2 つの角を丸める 375">
              <a:extLst>
                <a:ext uri="{FF2B5EF4-FFF2-40B4-BE49-F238E27FC236}">
                  <a16:creationId xmlns:a16="http://schemas.microsoft.com/office/drawing/2014/main" id="{246DFFFF-6AD4-48C7-8239-E89721E1D0E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377" name="テキスト ボックス 376">
            <a:extLst>
              <a:ext uri="{FF2B5EF4-FFF2-40B4-BE49-F238E27FC236}">
                <a16:creationId xmlns:a16="http://schemas.microsoft.com/office/drawing/2014/main" id="{D9FBAD5A-1FD6-4877-9F14-B1837C3DE8A7}"/>
              </a:ext>
            </a:extLst>
          </p:cNvPr>
          <p:cNvSpPr txBox="1"/>
          <p:nvPr/>
        </p:nvSpPr>
        <p:spPr>
          <a:xfrm>
            <a:off x="7977007" y="345610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名古屋市</a:t>
            </a:r>
          </a:p>
        </p:txBody>
      </p:sp>
      <p:grpSp>
        <p:nvGrpSpPr>
          <p:cNvPr id="378" name="グループ化 377">
            <a:extLst>
              <a:ext uri="{FF2B5EF4-FFF2-40B4-BE49-F238E27FC236}">
                <a16:creationId xmlns:a16="http://schemas.microsoft.com/office/drawing/2014/main" id="{C23D3D52-6597-468D-A7E3-8FC6F1306CC3}"/>
              </a:ext>
            </a:extLst>
          </p:cNvPr>
          <p:cNvGrpSpPr/>
          <p:nvPr/>
        </p:nvGrpSpPr>
        <p:grpSpPr>
          <a:xfrm>
            <a:off x="4165706" y="2134649"/>
            <a:ext cx="720000" cy="430244"/>
            <a:chOff x="6555416" y="4900731"/>
            <a:chExt cx="720000" cy="378515"/>
          </a:xfrm>
        </p:grpSpPr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E35BD43F-E9AC-409D-B06D-58A2C4EADD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豊田市</a:t>
              </a:r>
            </a:p>
          </p:txBody>
        </p: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BC4A719D-8C0D-4CB8-95C0-A22BD22224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1" name="グループ化 380">
            <a:extLst>
              <a:ext uri="{FF2B5EF4-FFF2-40B4-BE49-F238E27FC236}">
                <a16:creationId xmlns:a16="http://schemas.microsoft.com/office/drawing/2014/main" id="{B0862311-28BE-4920-B71F-EA8B956FA075}"/>
              </a:ext>
            </a:extLst>
          </p:cNvPr>
          <p:cNvGrpSpPr/>
          <p:nvPr/>
        </p:nvGrpSpPr>
        <p:grpSpPr>
          <a:xfrm>
            <a:off x="5658946" y="2310818"/>
            <a:ext cx="720000" cy="430244"/>
            <a:chOff x="6555416" y="4900731"/>
            <a:chExt cx="720000" cy="378515"/>
          </a:xfrm>
        </p:grpSpPr>
        <p:sp>
          <p:nvSpPr>
            <p:cNvPr id="382" name="四角形: 上の 2 つの角を丸める 381">
              <a:extLst>
                <a:ext uri="{FF2B5EF4-FFF2-40B4-BE49-F238E27FC236}">
                  <a16:creationId xmlns:a16="http://schemas.microsoft.com/office/drawing/2014/main" id="{41FBFC5E-0955-47ED-A3BF-E6884E1D40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設楽町</a:t>
              </a:r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38FB8888-4EBE-4B90-8FE8-1E5FA9ABE2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4" name="グループ化 383">
            <a:extLst>
              <a:ext uri="{FF2B5EF4-FFF2-40B4-BE49-F238E27FC236}">
                <a16:creationId xmlns:a16="http://schemas.microsoft.com/office/drawing/2014/main" id="{2D58AD4B-780F-465F-A69C-4437F981870E}"/>
              </a:ext>
            </a:extLst>
          </p:cNvPr>
          <p:cNvGrpSpPr/>
          <p:nvPr/>
        </p:nvGrpSpPr>
        <p:grpSpPr>
          <a:xfrm>
            <a:off x="6976018" y="1857813"/>
            <a:ext cx="720000" cy="430244"/>
            <a:chOff x="6555416" y="4900731"/>
            <a:chExt cx="720000" cy="378515"/>
          </a:xfrm>
        </p:grpSpPr>
        <p:sp>
          <p:nvSpPr>
            <p:cNvPr id="385" name="四角形: 上の 2 つの角を丸める 384">
              <a:extLst>
                <a:ext uri="{FF2B5EF4-FFF2-40B4-BE49-F238E27FC236}">
                  <a16:creationId xmlns:a16="http://schemas.microsoft.com/office/drawing/2014/main" id="{A8745CFD-0812-4C78-A8AB-E0B2583559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豊根村</a:t>
              </a:r>
            </a:p>
          </p:txBody>
        </p:sp>
        <p:sp>
          <p:nvSpPr>
            <p:cNvPr id="386" name="四角形: 上の 2 つの角を丸める 385">
              <a:extLst>
                <a:ext uri="{FF2B5EF4-FFF2-40B4-BE49-F238E27FC236}">
                  <a16:creationId xmlns:a16="http://schemas.microsoft.com/office/drawing/2014/main" id="{0BA10691-28B8-439F-A4F8-E7DAF05FF1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0AAB722D-0559-4FE6-9CCF-55AE31572C87}"/>
              </a:ext>
            </a:extLst>
          </p:cNvPr>
          <p:cNvGrpSpPr/>
          <p:nvPr/>
        </p:nvGrpSpPr>
        <p:grpSpPr>
          <a:xfrm>
            <a:off x="6715959" y="2554099"/>
            <a:ext cx="720000" cy="430244"/>
            <a:chOff x="6555416" y="4900731"/>
            <a:chExt cx="720000" cy="378515"/>
          </a:xfrm>
        </p:grpSpPr>
        <p:sp>
          <p:nvSpPr>
            <p:cNvPr id="388" name="四角形: 上の 2 つの角を丸める 387">
              <a:extLst>
                <a:ext uri="{FF2B5EF4-FFF2-40B4-BE49-F238E27FC236}">
                  <a16:creationId xmlns:a16="http://schemas.microsoft.com/office/drawing/2014/main" id="{3E0A6C5F-DB09-4B8E-86D9-C97EC5C6E7E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東栄町</a:t>
              </a:r>
            </a:p>
          </p:txBody>
        </p:sp>
        <p:sp>
          <p:nvSpPr>
            <p:cNvPr id="389" name="四角形: 上の 2 つの角を丸める 388">
              <a:extLst>
                <a:ext uri="{FF2B5EF4-FFF2-40B4-BE49-F238E27FC236}">
                  <a16:creationId xmlns:a16="http://schemas.microsoft.com/office/drawing/2014/main" id="{0A640C68-2A40-4F8A-93A6-E1E03D00B9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9BCFF41D-8CE3-499C-94B8-DB2C24C52F1F}"/>
              </a:ext>
            </a:extLst>
          </p:cNvPr>
          <p:cNvGrpSpPr/>
          <p:nvPr/>
        </p:nvGrpSpPr>
        <p:grpSpPr>
          <a:xfrm>
            <a:off x="5658946" y="3577556"/>
            <a:ext cx="720000" cy="430244"/>
            <a:chOff x="6555416" y="4900731"/>
            <a:chExt cx="720000" cy="378515"/>
          </a:xfrm>
        </p:grpSpPr>
        <p:sp>
          <p:nvSpPr>
            <p:cNvPr id="391" name="四角形: 上の 2 つの角を丸める 390">
              <a:extLst>
                <a:ext uri="{FF2B5EF4-FFF2-40B4-BE49-F238E27FC236}">
                  <a16:creationId xmlns:a16="http://schemas.microsoft.com/office/drawing/2014/main" id="{978D80A0-2DD7-4470-B669-4EDA41DA0E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新城市</a:t>
              </a:r>
            </a:p>
          </p:txBody>
        </p:sp>
        <p:sp>
          <p:nvSpPr>
            <p:cNvPr id="392" name="四角形: 上の 2 つの角を丸める 391">
              <a:extLst>
                <a:ext uri="{FF2B5EF4-FFF2-40B4-BE49-F238E27FC236}">
                  <a16:creationId xmlns:a16="http://schemas.microsoft.com/office/drawing/2014/main" id="{EA7B625C-02B4-479F-A12C-CD56B86030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3" name="グループ化 392">
            <a:extLst>
              <a:ext uri="{FF2B5EF4-FFF2-40B4-BE49-F238E27FC236}">
                <a16:creationId xmlns:a16="http://schemas.microsoft.com/office/drawing/2014/main" id="{D0EB0A06-BF64-4A12-85CD-03FA8D0E60E2}"/>
              </a:ext>
            </a:extLst>
          </p:cNvPr>
          <p:cNvGrpSpPr/>
          <p:nvPr/>
        </p:nvGrpSpPr>
        <p:grpSpPr>
          <a:xfrm>
            <a:off x="4137796" y="3577556"/>
            <a:ext cx="720000" cy="430244"/>
            <a:chOff x="6555416" y="4900731"/>
            <a:chExt cx="720000" cy="378515"/>
          </a:xfrm>
        </p:grpSpPr>
        <p:sp>
          <p:nvSpPr>
            <p:cNvPr id="394" name="四角形: 上の 2 つの角を丸める 393">
              <a:extLst>
                <a:ext uri="{FF2B5EF4-FFF2-40B4-BE49-F238E27FC236}">
                  <a16:creationId xmlns:a16="http://schemas.microsoft.com/office/drawing/2014/main" id="{F151B5B6-162A-4707-8589-EC039B82A2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岡崎市</a:t>
              </a:r>
            </a:p>
          </p:txBody>
        </p:sp>
        <p:sp>
          <p:nvSpPr>
            <p:cNvPr id="395" name="四角形: 上の 2 つの角を丸める 394">
              <a:extLst>
                <a:ext uri="{FF2B5EF4-FFF2-40B4-BE49-F238E27FC236}">
                  <a16:creationId xmlns:a16="http://schemas.microsoft.com/office/drawing/2014/main" id="{18384507-2DF1-48E4-8310-65997E5C8D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6D2A43A8-E368-4C0F-BFBB-007F803D0613}"/>
              </a:ext>
            </a:extLst>
          </p:cNvPr>
          <p:cNvGrpSpPr/>
          <p:nvPr/>
        </p:nvGrpSpPr>
        <p:grpSpPr>
          <a:xfrm>
            <a:off x="4643878" y="4391288"/>
            <a:ext cx="720000" cy="430244"/>
            <a:chOff x="6555416" y="4900731"/>
            <a:chExt cx="720000" cy="378515"/>
          </a:xfrm>
        </p:grpSpPr>
        <p:sp>
          <p:nvSpPr>
            <p:cNvPr id="397" name="四角形: 上の 2 つの角を丸める 396">
              <a:extLst>
                <a:ext uri="{FF2B5EF4-FFF2-40B4-BE49-F238E27FC236}">
                  <a16:creationId xmlns:a16="http://schemas.microsoft.com/office/drawing/2014/main" id="{5AD18471-C98F-4DEE-97AE-1C25A2240D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豊川市</a:t>
              </a:r>
            </a:p>
          </p:txBody>
        </p:sp>
        <p:sp>
          <p:nvSpPr>
            <p:cNvPr id="398" name="四角形: 上の 2 つの角を丸める 397">
              <a:extLst>
                <a:ext uri="{FF2B5EF4-FFF2-40B4-BE49-F238E27FC236}">
                  <a16:creationId xmlns:a16="http://schemas.microsoft.com/office/drawing/2014/main" id="{8116C925-8D9B-4CEC-90F6-0F1FE143C2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34EFD398-F914-4414-AB78-98A5CDD0B457}"/>
              </a:ext>
            </a:extLst>
          </p:cNvPr>
          <p:cNvGrpSpPr/>
          <p:nvPr/>
        </p:nvGrpSpPr>
        <p:grpSpPr>
          <a:xfrm>
            <a:off x="4937493" y="5322466"/>
            <a:ext cx="720000" cy="430244"/>
            <a:chOff x="6555416" y="4900731"/>
            <a:chExt cx="720000" cy="378515"/>
          </a:xfrm>
        </p:grpSpPr>
        <p:sp>
          <p:nvSpPr>
            <p:cNvPr id="400" name="四角形: 上の 2 つの角を丸める 399">
              <a:extLst>
                <a:ext uri="{FF2B5EF4-FFF2-40B4-BE49-F238E27FC236}">
                  <a16:creationId xmlns:a16="http://schemas.microsoft.com/office/drawing/2014/main" id="{B79B10E2-A7D3-4677-896A-236ECF7E96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豊橋市</a:t>
              </a:r>
            </a:p>
          </p:txBody>
        </p:sp>
        <p:sp>
          <p:nvSpPr>
            <p:cNvPr id="401" name="四角形: 上の 2 つの角を丸める 400">
              <a:extLst>
                <a:ext uri="{FF2B5EF4-FFF2-40B4-BE49-F238E27FC236}">
                  <a16:creationId xmlns:a16="http://schemas.microsoft.com/office/drawing/2014/main" id="{DC360F99-5AD7-4498-AF9C-D996F17682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DC26BDE1-0535-41D8-AB5D-001D97DE9786}"/>
              </a:ext>
            </a:extLst>
          </p:cNvPr>
          <p:cNvGrpSpPr/>
          <p:nvPr/>
        </p:nvGrpSpPr>
        <p:grpSpPr>
          <a:xfrm>
            <a:off x="7155015" y="3939646"/>
            <a:ext cx="720000" cy="430244"/>
            <a:chOff x="6555416" y="4900731"/>
            <a:chExt cx="720000" cy="378515"/>
          </a:xfrm>
        </p:grpSpPr>
        <p:sp>
          <p:nvSpPr>
            <p:cNvPr id="403" name="四角形: 上の 2 つの角を丸める 402">
              <a:extLst>
                <a:ext uri="{FF2B5EF4-FFF2-40B4-BE49-F238E27FC236}">
                  <a16:creationId xmlns:a16="http://schemas.microsoft.com/office/drawing/2014/main" id="{EF977E86-BFF4-4C3F-8699-63B6C7D8911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477" name="四角形: 上の 2 つの角を丸める 476">
              <a:extLst>
                <a:ext uri="{FF2B5EF4-FFF2-40B4-BE49-F238E27FC236}">
                  <a16:creationId xmlns:a16="http://schemas.microsoft.com/office/drawing/2014/main" id="{C3EB27AE-E3D3-47EA-95D1-39FE5E137D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8" name="グループ化 477">
            <a:extLst>
              <a:ext uri="{FF2B5EF4-FFF2-40B4-BE49-F238E27FC236}">
                <a16:creationId xmlns:a16="http://schemas.microsoft.com/office/drawing/2014/main" id="{DC88AA90-60DA-4363-866D-0004FC163ECC}"/>
              </a:ext>
            </a:extLst>
          </p:cNvPr>
          <p:cNvGrpSpPr/>
          <p:nvPr/>
        </p:nvGrpSpPr>
        <p:grpSpPr>
          <a:xfrm>
            <a:off x="7935191" y="3797033"/>
            <a:ext cx="720000" cy="430244"/>
            <a:chOff x="6555416" y="4900731"/>
            <a:chExt cx="720000" cy="378515"/>
          </a:xfrm>
        </p:grpSpPr>
        <p:sp>
          <p:nvSpPr>
            <p:cNvPr id="479" name="四角形: 上の 2 つの角を丸める 478">
              <a:extLst>
                <a:ext uri="{FF2B5EF4-FFF2-40B4-BE49-F238E27FC236}">
                  <a16:creationId xmlns:a16="http://schemas.microsoft.com/office/drawing/2014/main" id="{A95EDD78-C799-41F8-A133-F764C3F3AE3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480" name="四角形: 上の 2 つの角を丸める 479">
              <a:extLst>
                <a:ext uri="{FF2B5EF4-FFF2-40B4-BE49-F238E27FC236}">
                  <a16:creationId xmlns:a16="http://schemas.microsoft.com/office/drawing/2014/main" id="{604A09F9-5650-4FCC-AA7D-62B28177B0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543BCD9C-27AD-40A8-84E3-B0552365D9D0}"/>
              </a:ext>
            </a:extLst>
          </p:cNvPr>
          <p:cNvGrpSpPr/>
          <p:nvPr/>
        </p:nvGrpSpPr>
        <p:grpSpPr>
          <a:xfrm>
            <a:off x="8775675" y="3795289"/>
            <a:ext cx="720000" cy="430244"/>
            <a:chOff x="6555416" y="4900731"/>
            <a:chExt cx="720000" cy="378515"/>
          </a:xfrm>
        </p:grpSpPr>
        <p:sp>
          <p:nvSpPr>
            <p:cNvPr id="482" name="四角形: 上の 2 つの角を丸める 481">
              <a:extLst>
                <a:ext uri="{FF2B5EF4-FFF2-40B4-BE49-F238E27FC236}">
                  <a16:creationId xmlns:a16="http://schemas.microsoft.com/office/drawing/2014/main" id="{5527AE98-4978-404D-8B45-E18D4535BE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守山区</a:t>
              </a:r>
            </a:p>
          </p:txBody>
        </p:sp>
        <p:sp>
          <p:nvSpPr>
            <p:cNvPr id="483" name="四角形: 上の 2 つの角を丸める 482">
              <a:extLst>
                <a:ext uri="{FF2B5EF4-FFF2-40B4-BE49-F238E27FC236}">
                  <a16:creationId xmlns:a16="http://schemas.microsoft.com/office/drawing/2014/main" id="{9CDD7D97-47F8-4224-9B22-C8293E1369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5F4E26C3-3853-445A-AED4-071DF0678051}"/>
              </a:ext>
            </a:extLst>
          </p:cNvPr>
          <p:cNvGrpSpPr/>
          <p:nvPr/>
        </p:nvGrpSpPr>
        <p:grpSpPr>
          <a:xfrm>
            <a:off x="8161694" y="5340607"/>
            <a:ext cx="720000" cy="430244"/>
            <a:chOff x="6555416" y="4900731"/>
            <a:chExt cx="720000" cy="378515"/>
          </a:xfrm>
        </p:grpSpPr>
        <p:sp>
          <p:nvSpPr>
            <p:cNvPr id="485" name="四角形: 上の 2 つの角を丸める 484">
              <a:extLst>
                <a:ext uri="{FF2B5EF4-FFF2-40B4-BE49-F238E27FC236}">
                  <a16:creationId xmlns:a16="http://schemas.microsoft.com/office/drawing/2014/main" id="{08C07BE0-3133-449A-B290-5E5E28C30B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瑞穂区</a:t>
              </a:r>
            </a:p>
          </p:txBody>
        </p:sp>
        <p:sp>
          <p:nvSpPr>
            <p:cNvPr id="486" name="四角形: 上の 2 つの角を丸める 485">
              <a:extLst>
                <a:ext uri="{FF2B5EF4-FFF2-40B4-BE49-F238E27FC236}">
                  <a16:creationId xmlns:a16="http://schemas.microsoft.com/office/drawing/2014/main" id="{B61BF6E6-3533-490C-8A32-6DED122F01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AE39D75C-F1F5-43F5-8E13-3A251633C3DA}"/>
              </a:ext>
            </a:extLst>
          </p:cNvPr>
          <p:cNvGrpSpPr/>
          <p:nvPr/>
        </p:nvGrpSpPr>
        <p:grpSpPr>
          <a:xfrm>
            <a:off x="8933481" y="5346246"/>
            <a:ext cx="720000" cy="430244"/>
            <a:chOff x="6555416" y="4900731"/>
            <a:chExt cx="720000" cy="378515"/>
          </a:xfrm>
        </p:grpSpPr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107C3E35-D9D0-4BFF-B782-C516F9FE50F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天白区</a:t>
              </a:r>
            </a:p>
          </p:txBody>
        </p:sp>
        <p:sp>
          <p:nvSpPr>
            <p:cNvPr id="489" name="四角形: 上の 2 つの角を丸める 488">
              <a:extLst>
                <a:ext uri="{FF2B5EF4-FFF2-40B4-BE49-F238E27FC236}">
                  <a16:creationId xmlns:a16="http://schemas.microsoft.com/office/drawing/2014/main" id="{1415D8BC-2AA6-43C2-ADFA-8547827C21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F9A761A9-B348-445C-87AE-DE887D37F9D9}"/>
              </a:ext>
            </a:extLst>
          </p:cNvPr>
          <p:cNvGrpSpPr/>
          <p:nvPr/>
        </p:nvGrpSpPr>
        <p:grpSpPr>
          <a:xfrm>
            <a:off x="7918413" y="5827168"/>
            <a:ext cx="720000" cy="430244"/>
            <a:chOff x="6555416" y="4900731"/>
            <a:chExt cx="720000" cy="378515"/>
          </a:xfrm>
        </p:grpSpPr>
        <p:sp>
          <p:nvSpPr>
            <p:cNvPr id="491" name="四角形: 上の 2 つの角を丸める 490">
              <a:extLst>
                <a:ext uri="{FF2B5EF4-FFF2-40B4-BE49-F238E27FC236}">
                  <a16:creationId xmlns:a16="http://schemas.microsoft.com/office/drawing/2014/main" id="{B6F4142C-BDAB-4BC4-932B-F58730CEEB7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492" name="四角形: 上の 2 つの角を丸める 491">
              <a:extLst>
                <a:ext uri="{FF2B5EF4-FFF2-40B4-BE49-F238E27FC236}">
                  <a16:creationId xmlns:a16="http://schemas.microsoft.com/office/drawing/2014/main" id="{2EB51A6C-AF76-4F45-A2B1-05155A5FE2F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3" name="グループ化 492">
            <a:extLst>
              <a:ext uri="{FF2B5EF4-FFF2-40B4-BE49-F238E27FC236}">
                <a16:creationId xmlns:a16="http://schemas.microsoft.com/office/drawing/2014/main" id="{53136EAF-E8B0-4D49-BAF2-5223D1996F20}"/>
              </a:ext>
            </a:extLst>
          </p:cNvPr>
          <p:cNvGrpSpPr/>
          <p:nvPr/>
        </p:nvGrpSpPr>
        <p:grpSpPr>
          <a:xfrm>
            <a:off x="8706978" y="5816029"/>
            <a:ext cx="720000" cy="430244"/>
            <a:chOff x="6555416" y="4900731"/>
            <a:chExt cx="720000" cy="378515"/>
          </a:xfrm>
        </p:grpSpPr>
        <p:sp>
          <p:nvSpPr>
            <p:cNvPr id="494" name="四角形: 上の 2 つの角を丸める 493">
              <a:extLst>
                <a:ext uri="{FF2B5EF4-FFF2-40B4-BE49-F238E27FC236}">
                  <a16:creationId xmlns:a16="http://schemas.microsoft.com/office/drawing/2014/main" id="{CBAFA435-1C01-446E-B885-FE4A203653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495" name="四角形: 上の 2 つの角を丸める 494">
              <a:extLst>
                <a:ext uri="{FF2B5EF4-FFF2-40B4-BE49-F238E27FC236}">
                  <a16:creationId xmlns:a16="http://schemas.microsoft.com/office/drawing/2014/main" id="{681AD4F4-8F32-40CC-8414-2808F59CF7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0C0E5DCA-40E5-4F98-9A6A-A2760932B203}"/>
              </a:ext>
            </a:extLst>
          </p:cNvPr>
          <p:cNvGrpSpPr/>
          <p:nvPr/>
        </p:nvGrpSpPr>
        <p:grpSpPr>
          <a:xfrm>
            <a:off x="7389906" y="5340607"/>
            <a:ext cx="720000" cy="430244"/>
            <a:chOff x="6555416" y="4900731"/>
            <a:chExt cx="720000" cy="378515"/>
          </a:xfrm>
        </p:grpSpPr>
        <p:sp>
          <p:nvSpPr>
            <p:cNvPr id="497" name="四角形: 上の 2 つの角を丸める 496">
              <a:extLst>
                <a:ext uri="{FF2B5EF4-FFF2-40B4-BE49-F238E27FC236}">
                  <a16:creationId xmlns:a16="http://schemas.microsoft.com/office/drawing/2014/main" id="{B8B25B9D-9940-4B5E-B371-679FB8F2D1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熱田区</a:t>
              </a:r>
            </a:p>
          </p:txBody>
        </p:sp>
        <p:sp>
          <p:nvSpPr>
            <p:cNvPr id="498" name="四角形: 上の 2 つの角を丸める 497">
              <a:extLst>
                <a:ext uri="{FF2B5EF4-FFF2-40B4-BE49-F238E27FC236}">
                  <a16:creationId xmlns:a16="http://schemas.microsoft.com/office/drawing/2014/main" id="{FD4B859F-FFD0-4C36-9BA8-83EEDDCCC2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F5EEE1A0-7CD6-43BF-9221-BD69369A075C}"/>
              </a:ext>
            </a:extLst>
          </p:cNvPr>
          <p:cNvGrpSpPr/>
          <p:nvPr/>
        </p:nvGrpSpPr>
        <p:grpSpPr>
          <a:xfrm>
            <a:off x="6625989" y="4577209"/>
            <a:ext cx="720000" cy="430244"/>
            <a:chOff x="6555416" y="4900731"/>
            <a:chExt cx="720000" cy="378515"/>
          </a:xfrm>
        </p:grpSpPr>
        <p:sp>
          <p:nvSpPr>
            <p:cNvPr id="500" name="四角形: 上の 2 つの角を丸める 499">
              <a:extLst>
                <a:ext uri="{FF2B5EF4-FFF2-40B4-BE49-F238E27FC236}">
                  <a16:creationId xmlns:a16="http://schemas.microsoft.com/office/drawing/2014/main" id="{881DEC34-B9E2-4377-8003-296F83F622D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中村区</a:t>
              </a:r>
            </a:p>
          </p:txBody>
        </p:sp>
        <p:sp>
          <p:nvSpPr>
            <p:cNvPr id="501" name="四角形: 上の 2 つの角を丸める 500">
              <a:extLst>
                <a:ext uri="{FF2B5EF4-FFF2-40B4-BE49-F238E27FC236}">
                  <a16:creationId xmlns:a16="http://schemas.microsoft.com/office/drawing/2014/main" id="{D9CE7C5F-236E-4B93-AED0-FAD5A7C0DB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2" name="グループ化 501">
            <a:extLst>
              <a:ext uri="{FF2B5EF4-FFF2-40B4-BE49-F238E27FC236}">
                <a16:creationId xmlns:a16="http://schemas.microsoft.com/office/drawing/2014/main" id="{E9CE3192-A93A-4103-85EF-4037D850A7D4}"/>
              </a:ext>
            </a:extLst>
          </p:cNvPr>
          <p:cNvGrpSpPr/>
          <p:nvPr/>
        </p:nvGrpSpPr>
        <p:grpSpPr>
          <a:xfrm>
            <a:off x="6534229" y="5063770"/>
            <a:ext cx="720000" cy="430244"/>
            <a:chOff x="6555416" y="4900731"/>
            <a:chExt cx="720000" cy="378515"/>
          </a:xfrm>
        </p:grpSpPr>
        <p:sp>
          <p:nvSpPr>
            <p:cNvPr id="503" name="四角形: 上の 2 つの角を丸める 502">
              <a:extLst>
                <a:ext uri="{FF2B5EF4-FFF2-40B4-BE49-F238E27FC236}">
                  <a16:creationId xmlns:a16="http://schemas.microsoft.com/office/drawing/2014/main" id="{3671A0D3-A39A-4B05-A744-747004FBE3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中川区</a:t>
              </a:r>
            </a:p>
          </p:txBody>
        </p:sp>
        <p:sp>
          <p:nvSpPr>
            <p:cNvPr id="504" name="四角形: 上の 2 つの角を丸める 503">
              <a:extLst>
                <a:ext uri="{FF2B5EF4-FFF2-40B4-BE49-F238E27FC236}">
                  <a16:creationId xmlns:a16="http://schemas.microsoft.com/office/drawing/2014/main" id="{2E400F72-4130-4FBD-B041-2EB8BC91C2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73F894D6-4709-483F-954F-5E2A86AD00DB}"/>
              </a:ext>
            </a:extLst>
          </p:cNvPr>
          <p:cNvGrpSpPr/>
          <p:nvPr/>
        </p:nvGrpSpPr>
        <p:grpSpPr>
          <a:xfrm>
            <a:off x="6534229" y="5541942"/>
            <a:ext cx="720000" cy="430244"/>
            <a:chOff x="6555416" y="4900731"/>
            <a:chExt cx="720000" cy="378515"/>
          </a:xfrm>
        </p:grpSpPr>
        <p:sp>
          <p:nvSpPr>
            <p:cNvPr id="506" name="四角形: 上の 2 つの角を丸める 505">
              <a:extLst>
                <a:ext uri="{FF2B5EF4-FFF2-40B4-BE49-F238E27FC236}">
                  <a16:creationId xmlns:a16="http://schemas.microsoft.com/office/drawing/2014/main" id="{EE60C47D-FCCE-4020-8966-9ED250B6BC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507" name="四角形: 上の 2 つの角を丸める 506">
              <a:extLst>
                <a:ext uri="{FF2B5EF4-FFF2-40B4-BE49-F238E27FC236}">
                  <a16:creationId xmlns:a16="http://schemas.microsoft.com/office/drawing/2014/main" id="{7E62B5A2-1020-42E0-8354-5CF9F4AC9E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04E22FA6-D472-4166-A572-1E968BB2FBB6}"/>
              </a:ext>
            </a:extLst>
          </p:cNvPr>
          <p:cNvGrpSpPr/>
          <p:nvPr/>
        </p:nvGrpSpPr>
        <p:grpSpPr>
          <a:xfrm>
            <a:off x="7389906" y="4870824"/>
            <a:ext cx="720000" cy="430244"/>
            <a:chOff x="6555416" y="4900731"/>
            <a:chExt cx="720000" cy="378515"/>
          </a:xfrm>
        </p:grpSpPr>
        <p:sp>
          <p:nvSpPr>
            <p:cNvPr id="509" name="四角形: 上の 2 つの角を丸める 508">
              <a:extLst>
                <a:ext uri="{FF2B5EF4-FFF2-40B4-BE49-F238E27FC236}">
                  <a16:creationId xmlns:a16="http://schemas.microsoft.com/office/drawing/2014/main" id="{4D4BE9B1-D6A7-462D-9193-429F2883A2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510" name="四角形: 上の 2 つの角を丸める 509">
              <a:extLst>
                <a:ext uri="{FF2B5EF4-FFF2-40B4-BE49-F238E27FC236}">
                  <a16:creationId xmlns:a16="http://schemas.microsoft.com/office/drawing/2014/main" id="{07FF59AE-96EF-4807-8542-B8ED3DD3E3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1" name="グループ化 510">
            <a:extLst>
              <a:ext uri="{FF2B5EF4-FFF2-40B4-BE49-F238E27FC236}">
                <a16:creationId xmlns:a16="http://schemas.microsoft.com/office/drawing/2014/main" id="{66A1892F-D7F7-4E7C-AC01-4F81BB0F6BBD}"/>
              </a:ext>
            </a:extLst>
          </p:cNvPr>
          <p:cNvGrpSpPr/>
          <p:nvPr/>
        </p:nvGrpSpPr>
        <p:grpSpPr>
          <a:xfrm>
            <a:off x="7624798" y="4401040"/>
            <a:ext cx="720000" cy="430244"/>
            <a:chOff x="6555416" y="4900731"/>
            <a:chExt cx="720000" cy="378515"/>
          </a:xfrm>
        </p:grpSpPr>
        <p:sp>
          <p:nvSpPr>
            <p:cNvPr id="512" name="四角形: 上の 2 つの角を丸める 511">
              <a:extLst>
                <a:ext uri="{FF2B5EF4-FFF2-40B4-BE49-F238E27FC236}">
                  <a16:creationId xmlns:a16="http://schemas.microsoft.com/office/drawing/2014/main" id="{36F7B02C-13FF-4CCD-9D78-BC0CA37EDE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513" name="四角形: 上の 2 つの角を丸める 512">
              <a:extLst>
                <a:ext uri="{FF2B5EF4-FFF2-40B4-BE49-F238E27FC236}">
                  <a16:creationId xmlns:a16="http://schemas.microsoft.com/office/drawing/2014/main" id="{DAACD808-CBEC-46E8-B3EB-0C5FBF4B81C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D213A671-5F91-47CD-93EE-044FE29392AA}"/>
              </a:ext>
            </a:extLst>
          </p:cNvPr>
          <p:cNvGrpSpPr/>
          <p:nvPr/>
        </p:nvGrpSpPr>
        <p:grpSpPr>
          <a:xfrm>
            <a:off x="8161694" y="4870823"/>
            <a:ext cx="720000" cy="430244"/>
            <a:chOff x="6555416" y="4900731"/>
            <a:chExt cx="720000" cy="378515"/>
          </a:xfrm>
        </p:grpSpPr>
        <p:sp>
          <p:nvSpPr>
            <p:cNvPr id="515" name="四角形: 上の 2 つの角を丸める 514">
              <a:extLst>
                <a:ext uri="{FF2B5EF4-FFF2-40B4-BE49-F238E27FC236}">
                  <a16:creationId xmlns:a16="http://schemas.microsoft.com/office/drawing/2014/main" id="{0259FFFD-A9A0-45BF-A935-D9A66701546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昭和区</a:t>
              </a:r>
            </a:p>
          </p:txBody>
        </p:sp>
        <p:sp>
          <p:nvSpPr>
            <p:cNvPr id="516" name="四角形: 上の 2 つの角を丸める 515">
              <a:extLst>
                <a:ext uri="{FF2B5EF4-FFF2-40B4-BE49-F238E27FC236}">
                  <a16:creationId xmlns:a16="http://schemas.microsoft.com/office/drawing/2014/main" id="{1C761B03-2018-429F-9AFF-9C65D67FC1C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FDA057A9-DCC5-4DFB-8259-53D0EB1B5B11}"/>
              </a:ext>
            </a:extLst>
          </p:cNvPr>
          <p:cNvGrpSpPr/>
          <p:nvPr/>
        </p:nvGrpSpPr>
        <p:grpSpPr>
          <a:xfrm>
            <a:off x="8933481" y="4876462"/>
            <a:ext cx="720000" cy="430244"/>
            <a:chOff x="6555416" y="4900731"/>
            <a:chExt cx="720000" cy="378515"/>
          </a:xfrm>
        </p:grpSpPr>
        <p:sp>
          <p:nvSpPr>
            <p:cNvPr id="518" name="四角形: 上の 2 つの角を丸める 517">
              <a:extLst>
                <a:ext uri="{FF2B5EF4-FFF2-40B4-BE49-F238E27FC236}">
                  <a16:creationId xmlns:a16="http://schemas.microsoft.com/office/drawing/2014/main" id="{05A00444-9232-4A98-ABBD-F4FD2BAFD0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名東区</a:t>
              </a:r>
            </a:p>
          </p:txBody>
        </p:sp>
        <p:sp>
          <p:nvSpPr>
            <p:cNvPr id="519" name="四角形: 上の 2 つの角を丸める 518">
              <a:extLst>
                <a:ext uri="{FF2B5EF4-FFF2-40B4-BE49-F238E27FC236}">
                  <a16:creationId xmlns:a16="http://schemas.microsoft.com/office/drawing/2014/main" id="{436BAA59-41EB-462E-8293-4295373BC4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0" name="グループ化 519">
            <a:extLst>
              <a:ext uri="{FF2B5EF4-FFF2-40B4-BE49-F238E27FC236}">
                <a16:creationId xmlns:a16="http://schemas.microsoft.com/office/drawing/2014/main" id="{8D248FC0-0BCB-4102-83F4-67B5961F5D9A}"/>
              </a:ext>
            </a:extLst>
          </p:cNvPr>
          <p:cNvGrpSpPr/>
          <p:nvPr/>
        </p:nvGrpSpPr>
        <p:grpSpPr>
          <a:xfrm>
            <a:off x="8547588" y="4401039"/>
            <a:ext cx="720000" cy="430244"/>
            <a:chOff x="6555416" y="4900731"/>
            <a:chExt cx="720000" cy="378515"/>
          </a:xfrm>
        </p:grpSpPr>
        <p:sp>
          <p:nvSpPr>
            <p:cNvPr id="521" name="四角形: 上の 2 つの角を丸める 520">
              <a:extLst>
                <a:ext uri="{FF2B5EF4-FFF2-40B4-BE49-F238E27FC236}">
                  <a16:creationId xmlns:a16="http://schemas.microsoft.com/office/drawing/2014/main" id="{CB81F6C9-3E8A-438C-AED1-A6A9BB4AC8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千種区</a:t>
              </a:r>
            </a:p>
          </p:txBody>
        </p:sp>
        <p:sp>
          <p:nvSpPr>
            <p:cNvPr id="522" name="四角形: 上の 2 つの角を丸める 521">
              <a:extLst>
                <a:ext uri="{FF2B5EF4-FFF2-40B4-BE49-F238E27FC236}">
                  <a16:creationId xmlns:a16="http://schemas.microsoft.com/office/drawing/2014/main" id="{DC43AB4A-4EC3-4E71-BE0C-52BE01B189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3" name="グループ化 522">
            <a:extLst>
              <a:ext uri="{FF2B5EF4-FFF2-40B4-BE49-F238E27FC236}">
                <a16:creationId xmlns:a16="http://schemas.microsoft.com/office/drawing/2014/main" id="{F3180F74-9084-4415-8307-114020D3EF0E}"/>
              </a:ext>
            </a:extLst>
          </p:cNvPr>
          <p:cNvGrpSpPr/>
          <p:nvPr/>
        </p:nvGrpSpPr>
        <p:grpSpPr>
          <a:xfrm>
            <a:off x="1500835" y="5131870"/>
            <a:ext cx="720000" cy="430244"/>
            <a:chOff x="6555416" y="4900731"/>
            <a:chExt cx="720000" cy="378515"/>
          </a:xfrm>
        </p:grpSpPr>
        <p:sp>
          <p:nvSpPr>
            <p:cNvPr id="524" name="四角形: 上の 2 つの角を丸める 523">
              <a:extLst>
                <a:ext uri="{FF2B5EF4-FFF2-40B4-BE49-F238E27FC236}">
                  <a16:creationId xmlns:a16="http://schemas.microsoft.com/office/drawing/2014/main" id="{EA9ED484-EF56-4013-A65D-CCF9925362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525" name="四角形: 上の 2 つの角を丸める 524">
              <a:extLst>
                <a:ext uri="{FF2B5EF4-FFF2-40B4-BE49-F238E27FC236}">
                  <a16:creationId xmlns:a16="http://schemas.microsoft.com/office/drawing/2014/main" id="{DAEFFFCD-8994-4252-A97E-04DFEA55C6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6" name="グループ化 525">
            <a:extLst>
              <a:ext uri="{FF2B5EF4-FFF2-40B4-BE49-F238E27FC236}">
                <a16:creationId xmlns:a16="http://schemas.microsoft.com/office/drawing/2014/main" id="{55220019-3ABC-40B2-93D1-97FAF323D06A}"/>
              </a:ext>
            </a:extLst>
          </p:cNvPr>
          <p:cNvGrpSpPr/>
          <p:nvPr/>
        </p:nvGrpSpPr>
        <p:grpSpPr>
          <a:xfrm>
            <a:off x="1500835" y="5610042"/>
            <a:ext cx="720000" cy="430244"/>
            <a:chOff x="6555416" y="4900731"/>
            <a:chExt cx="720000" cy="378515"/>
          </a:xfrm>
        </p:grpSpPr>
        <p:sp>
          <p:nvSpPr>
            <p:cNvPr id="527" name="四角形: 上の 2 つの角を丸める 526">
              <a:extLst>
                <a:ext uri="{FF2B5EF4-FFF2-40B4-BE49-F238E27FC236}">
                  <a16:creationId xmlns:a16="http://schemas.microsoft.com/office/drawing/2014/main" id="{1A597DDA-743A-4AC8-A07B-AFC4D75FE81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南知多町</a:t>
              </a:r>
            </a:p>
          </p:txBody>
        </p:sp>
        <p:sp>
          <p:nvSpPr>
            <p:cNvPr id="528" name="四角形: 上の 2 つの角を丸める 527">
              <a:extLst>
                <a:ext uri="{FF2B5EF4-FFF2-40B4-BE49-F238E27FC236}">
                  <a16:creationId xmlns:a16="http://schemas.microsoft.com/office/drawing/2014/main" id="{EBCD328D-8985-4AA0-BB4F-A501029A08A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9" name="グループ化 528">
            <a:extLst>
              <a:ext uri="{FF2B5EF4-FFF2-40B4-BE49-F238E27FC236}">
                <a16:creationId xmlns:a16="http://schemas.microsoft.com/office/drawing/2014/main" id="{417442EA-972D-4AC1-83C5-528C43442025}"/>
              </a:ext>
            </a:extLst>
          </p:cNvPr>
          <p:cNvGrpSpPr/>
          <p:nvPr/>
        </p:nvGrpSpPr>
        <p:grpSpPr>
          <a:xfrm>
            <a:off x="3880480" y="4651346"/>
            <a:ext cx="720000" cy="430244"/>
            <a:chOff x="6555416" y="4900731"/>
            <a:chExt cx="720000" cy="378515"/>
          </a:xfrm>
        </p:grpSpPr>
        <p:sp>
          <p:nvSpPr>
            <p:cNvPr id="530" name="四角形: 上の 2 つの角を丸める 529">
              <a:extLst>
                <a:ext uri="{FF2B5EF4-FFF2-40B4-BE49-F238E27FC236}">
                  <a16:creationId xmlns:a16="http://schemas.microsoft.com/office/drawing/2014/main" id="{B6AD081C-B343-4DCE-B711-39F24375DCB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蒲郡市</a:t>
              </a:r>
            </a:p>
          </p:txBody>
        </p:sp>
        <p:sp>
          <p:nvSpPr>
            <p:cNvPr id="531" name="四角形: 上の 2 つの角を丸める 530">
              <a:extLst>
                <a:ext uri="{FF2B5EF4-FFF2-40B4-BE49-F238E27FC236}">
                  <a16:creationId xmlns:a16="http://schemas.microsoft.com/office/drawing/2014/main" id="{F9961D9D-79FB-4E79-A542-F0C0BE1AC6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2" name="グループ化 531">
            <a:extLst>
              <a:ext uri="{FF2B5EF4-FFF2-40B4-BE49-F238E27FC236}">
                <a16:creationId xmlns:a16="http://schemas.microsoft.com/office/drawing/2014/main" id="{7368A435-DC32-4AE8-9BF5-14AB69CC580E}"/>
              </a:ext>
            </a:extLst>
          </p:cNvPr>
          <p:cNvGrpSpPr/>
          <p:nvPr/>
        </p:nvGrpSpPr>
        <p:grpSpPr>
          <a:xfrm>
            <a:off x="3476303" y="4181777"/>
            <a:ext cx="720000" cy="430244"/>
            <a:chOff x="6555416" y="4900731"/>
            <a:chExt cx="720000" cy="378515"/>
          </a:xfrm>
        </p:grpSpPr>
        <p:sp>
          <p:nvSpPr>
            <p:cNvPr id="533" name="四角形: 上の 2 つの角を丸める 532">
              <a:extLst>
                <a:ext uri="{FF2B5EF4-FFF2-40B4-BE49-F238E27FC236}">
                  <a16:creationId xmlns:a16="http://schemas.microsoft.com/office/drawing/2014/main" id="{A649212E-D10A-41E0-B262-3787DAB03D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幸田町</a:t>
              </a:r>
            </a:p>
          </p:txBody>
        </p:sp>
        <p:sp>
          <p:nvSpPr>
            <p:cNvPr id="534" name="四角形: 上の 2 つの角を丸める 533">
              <a:extLst>
                <a:ext uri="{FF2B5EF4-FFF2-40B4-BE49-F238E27FC236}">
                  <a16:creationId xmlns:a16="http://schemas.microsoft.com/office/drawing/2014/main" id="{BA2455CE-3F46-45D0-B21E-C4F07D6575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5" name="グループ化 534">
            <a:extLst>
              <a:ext uri="{FF2B5EF4-FFF2-40B4-BE49-F238E27FC236}">
                <a16:creationId xmlns:a16="http://schemas.microsoft.com/office/drawing/2014/main" id="{2E61168F-4D5D-4D21-9CB6-7675518DE33D}"/>
              </a:ext>
            </a:extLst>
          </p:cNvPr>
          <p:cNvGrpSpPr/>
          <p:nvPr/>
        </p:nvGrpSpPr>
        <p:grpSpPr>
          <a:xfrm>
            <a:off x="2746460" y="4862273"/>
            <a:ext cx="720000" cy="430244"/>
            <a:chOff x="6555416" y="4900731"/>
            <a:chExt cx="720000" cy="378515"/>
          </a:xfrm>
        </p:grpSpPr>
        <p:sp>
          <p:nvSpPr>
            <p:cNvPr id="536" name="四角形: 上の 2 つの角を丸める 535">
              <a:extLst>
                <a:ext uri="{FF2B5EF4-FFF2-40B4-BE49-F238E27FC236}">
                  <a16:creationId xmlns:a16="http://schemas.microsoft.com/office/drawing/2014/main" id="{8945BAA7-710C-41A8-AFA9-2AD267B899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西尾市</a:t>
              </a:r>
            </a:p>
          </p:txBody>
        </p:sp>
        <p:sp>
          <p:nvSpPr>
            <p:cNvPr id="537" name="四角形: 上の 2 つの角を丸める 536">
              <a:extLst>
                <a:ext uri="{FF2B5EF4-FFF2-40B4-BE49-F238E27FC236}">
                  <a16:creationId xmlns:a16="http://schemas.microsoft.com/office/drawing/2014/main" id="{A4880C7E-A591-4F9B-B752-EE232B6512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8" name="グループ化 537">
            <a:extLst>
              <a:ext uri="{FF2B5EF4-FFF2-40B4-BE49-F238E27FC236}">
                <a16:creationId xmlns:a16="http://schemas.microsoft.com/office/drawing/2014/main" id="{80D8772D-B62C-44FA-81CE-38563F576044}"/>
              </a:ext>
            </a:extLst>
          </p:cNvPr>
          <p:cNvGrpSpPr/>
          <p:nvPr/>
        </p:nvGrpSpPr>
        <p:grpSpPr>
          <a:xfrm>
            <a:off x="1883900" y="4661896"/>
            <a:ext cx="720000" cy="430244"/>
            <a:chOff x="6555416" y="4900731"/>
            <a:chExt cx="720000" cy="378515"/>
          </a:xfrm>
        </p:grpSpPr>
        <p:sp>
          <p:nvSpPr>
            <p:cNvPr id="539" name="四角形: 上の 2 つの角を丸める 538">
              <a:extLst>
                <a:ext uri="{FF2B5EF4-FFF2-40B4-BE49-F238E27FC236}">
                  <a16:creationId xmlns:a16="http://schemas.microsoft.com/office/drawing/2014/main" id="{90805B87-B3FE-4921-8AF7-912352BEFFB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武豊町</a:t>
              </a:r>
            </a:p>
          </p:txBody>
        </p:sp>
        <p:sp>
          <p:nvSpPr>
            <p:cNvPr id="540" name="四角形: 上の 2 つの角を丸める 539">
              <a:extLst>
                <a:ext uri="{FF2B5EF4-FFF2-40B4-BE49-F238E27FC236}">
                  <a16:creationId xmlns:a16="http://schemas.microsoft.com/office/drawing/2014/main" id="{22855725-1BCB-464E-A46D-F856A76F7DF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1" name="グループ化 540">
            <a:extLst>
              <a:ext uri="{FF2B5EF4-FFF2-40B4-BE49-F238E27FC236}">
                <a16:creationId xmlns:a16="http://schemas.microsoft.com/office/drawing/2014/main" id="{916EE75E-5178-498F-886C-3E77FD35541E}"/>
              </a:ext>
            </a:extLst>
          </p:cNvPr>
          <p:cNvGrpSpPr/>
          <p:nvPr/>
        </p:nvGrpSpPr>
        <p:grpSpPr>
          <a:xfrm>
            <a:off x="1120502" y="4661896"/>
            <a:ext cx="720000" cy="430244"/>
            <a:chOff x="6555416" y="4900731"/>
            <a:chExt cx="720000" cy="378515"/>
          </a:xfrm>
        </p:grpSpPr>
        <p:sp>
          <p:nvSpPr>
            <p:cNvPr id="542" name="四角形: 上の 2 つの角を丸める 541">
              <a:extLst>
                <a:ext uri="{FF2B5EF4-FFF2-40B4-BE49-F238E27FC236}">
                  <a16:creationId xmlns:a16="http://schemas.microsoft.com/office/drawing/2014/main" id="{2C8C2E14-89FB-449F-AB68-0389FD2556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常滑市</a:t>
              </a:r>
            </a:p>
          </p:txBody>
        </p:sp>
        <p:sp>
          <p:nvSpPr>
            <p:cNvPr id="543" name="四角形: 上の 2 つの角を丸める 542">
              <a:extLst>
                <a:ext uri="{FF2B5EF4-FFF2-40B4-BE49-F238E27FC236}">
                  <a16:creationId xmlns:a16="http://schemas.microsoft.com/office/drawing/2014/main" id="{210CB3FF-3F97-4226-BD2D-4570F39BBA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54DB70B5-3E9A-4884-B65E-DD87F513C240}"/>
              </a:ext>
            </a:extLst>
          </p:cNvPr>
          <p:cNvGrpSpPr/>
          <p:nvPr/>
        </p:nvGrpSpPr>
        <p:grpSpPr>
          <a:xfrm>
            <a:off x="2429184" y="4199329"/>
            <a:ext cx="720000" cy="430244"/>
            <a:chOff x="6555416" y="4900731"/>
            <a:chExt cx="720000" cy="378515"/>
          </a:xfrm>
        </p:grpSpPr>
        <p:sp>
          <p:nvSpPr>
            <p:cNvPr id="545" name="四角形: 上の 2 つの角を丸める 544">
              <a:extLst>
                <a:ext uri="{FF2B5EF4-FFF2-40B4-BE49-F238E27FC236}">
                  <a16:creationId xmlns:a16="http://schemas.microsoft.com/office/drawing/2014/main" id="{5412D23B-DBD2-4597-8A24-C6D37672FF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碧南市</a:t>
              </a:r>
            </a:p>
          </p:txBody>
        </p:sp>
        <p:sp>
          <p:nvSpPr>
            <p:cNvPr id="546" name="四角形: 上の 2 つの角を丸める 545">
              <a:extLst>
                <a:ext uri="{FF2B5EF4-FFF2-40B4-BE49-F238E27FC236}">
                  <a16:creationId xmlns:a16="http://schemas.microsoft.com/office/drawing/2014/main" id="{F255E924-350E-4716-947C-B6157B61D1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7" name="グループ化 546">
            <a:extLst>
              <a:ext uri="{FF2B5EF4-FFF2-40B4-BE49-F238E27FC236}">
                <a16:creationId xmlns:a16="http://schemas.microsoft.com/office/drawing/2014/main" id="{3AB567D4-A3F0-4E24-A637-C2177F03D4C5}"/>
              </a:ext>
            </a:extLst>
          </p:cNvPr>
          <p:cNvGrpSpPr/>
          <p:nvPr/>
        </p:nvGrpSpPr>
        <p:grpSpPr>
          <a:xfrm>
            <a:off x="1665786" y="4199329"/>
            <a:ext cx="720000" cy="430244"/>
            <a:chOff x="6555416" y="4900731"/>
            <a:chExt cx="720000" cy="378515"/>
          </a:xfrm>
        </p:grpSpPr>
        <p:sp>
          <p:nvSpPr>
            <p:cNvPr id="548" name="四角形: 上の 2 つの角を丸める 547">
              <a:extLst>
                <a:ext uri="{FF2B5EF4-FFF2-40B4-BE49-F238E27FC236}">
                  <a16:creationId xmlns:a16="http://schemas.microsoft.com/office/drawing/2014/main" id="{6B48DA24-B2D4-44EE-B5E7-3D88C8E8A0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半田市</a:t>
              </a:r>
            </a:p>
          </p:txBody>
        </p:sp>
        <p:sp>
          <p:nvSpPr>
            <p:cNvPr id="549" name="四角形: 上の 2 つの角を丸める 548">
              <a:extLst>
                <a:ext uri="{FF2B5EF4-FFF2-40B4-BE49-F238E27FC236}">
                  <a16:creationId xmlns:a16="http://schemas.microsoft.com/office/drawing/2014/main" id="{A09A5DDE-8002-4A58-9D05-4D875C7F894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60937A3C-00A9-48D5-BAB6-69B8F0CF05E6}"/>
              </a:ext>
            </a:extLst>
          </p:cNvPr>
          <p:cNvGrpSpPr/>
          <p:nvPr/>
        </p:nvGrpSpPr>
        <p:grpSpPr>
          <a:xfrm>
            <a:off x="3561997" y="1203471"/>
            <a:ext cx="720000" cy="430244"/>
            <a:chOff x="6555416" y="4900731"/>
            <a:chExt cx="720000" cy="378515"/>
          </a:xfrm>
        </p:grpSpPr>
        <p:sp>
          <p:nvSpPr>
            <p:cNvPr id="551" name="四角形: 上の 2 つの角を丸める 550">
              <a:extLst>
                <a:ext uri="{FF2B5EF4-FFF2-40B4-BE49-F238E27FC236}">
                  <a16:creationId xmlns:a16="http://schemas.microsoft.com/office/drawing/2014/main" id="{4C8DFBD0-BD26-4FCF-B383-0CFABA9C75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瀬戸市</a:t>
              </a:r>
            </a:p>
          </p:txBody>
        </p:sp>
        <p:sp>
          <p:nvSpPr>
            <p:cNvPr id="552" name="四角形: 上の 2 つの角を丸める 551">
              <a:extLst>
                <a:ext uri="{FF2B5EF4-FFF2-40B4-BE49-F238E27FC236}">
                  <a16:creationId xmlns:a16="http://schemas.microsoft.com/office/drawing/2014/main" id="{1FD686F8-8B01-4AB5-8033-1520075C83E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3" name="グループ化 552">
            <a:extLst>
              <a:ext uri="{FF2B5EF4-FFF2-40B4-BE49-F238E27FC236}">
                <a16:creationId xmlns:a16="http://schemas.microsoft.com/office/drawing/2014/main" id="{103B2D4F-1D9A-41D4-A616-78BEE5584BA7}"/>
              </a:ext>
            </a:extLst>
          </p:cNvPr>
          <p:cNvGrpSpPr/>
          <p:nvPr/>
        </p:nvGrpSpPr>
        <p:grpSpPr>
          <a:xfrm>
            <a:off x="3125291" y="713583"/>
            <a:ext cx="720000" cy="430244"/>
            <a:chOff x="6555416" y="4900731"/>
            <a:chExt cx="720000" cy="378515"/>
          </a:xfrm>
        </p:grpSpPr>
        <p:sp>
          <p:nvSpPr>
            <p:cNvPr id="554" name="四角形: 上の 2 つの角を丸める 553">
              <a:extLst>
                <a:ext uri="{FF2B5EF4-FFF2-40B4-BE49-F238E27FC236}">
                  <a16:creationId xmlns:a16="http://schemas.microsoft.com/office/drawing/2014/main" id="{63A6DA17-1294-488F-97B0-4B32E0D3273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春日井市</a:t>
              </a:r>
            </a:p>
          </p:txBody>
        </p:sp>
        <p:sp>
          <p:nvSpPr>
            <p:cNvPr id="555" name="四角形: 上の 2 つの角を丸める 554">
              <a:extLst>
                <a:ext uri="{FF2B5EF4-FFF2-40B4-BE49-F238E27FC236}">
                  <a16:creationId xmlns:a16="http://schemas.microsoft.com/office/drawing/2014/main" id="{761F1902-5876-4D55-A6E7-5AD0A8C87BF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6" name="グループ化 555">
            <a:extLst>
              <a:ext uri="{FF2B5EF4-FFF2-40B4-BE49-F238E27FC236}">
                <a16:creationId xmlns:a16="http://schemas.microsoft.com/office/drawing/2014/main" id="{A3890B06-A330-44ED-AE35-C044BA8F6B8E}"/>
              </a:ext>
            </a:extLst>
          </p:cNvPr>
          <p:cNvGrpSpPr/>
          <p:nvPr/>
        </p:nvGrpSpPr>
        <p:grpSpPr>
          <a:xfrm>
            <a:off x="2135066" y="3729546"/>
            <a:ext cx="720000" cy="430244"/>
            <a:chOff x="6555416" y="4900731"/>
            <a:chExt cx="720000" cy="378515"/>
          </a:xfrm>
        </p:grpSpPr>
        <p:sp>
          <p:nvSpPr>
            <p:cNvPr id="557" name="四角形: 上の 2 つの角を丸める 556">
              <a:extLst>
                <a:ext uri="{FF2B5EF4-FFF2-40B4-BE49-F238E27FC236}">
                  <a16:creationId xmlns:a16="http://schemas.microsoft.com/office/drawing/2014/main" id="{69A626CD-571B-417D-A1DC-C0DAB11E33F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高浜市</a:t>
              </a:r>
            </a:p>
          </p:txBody>
        </p:sp>
        <p:sp>
          <p:nvSpPr>
            <p:cNvPr id="558" name="四角形: 上の 2 つの角を丸める 557">
              <a:extLst>
                <a:ext uri="{FF2B5EF4-FFF2-40B4-BE49-F238E27FC236}">
                  <a16:creationId xmlns:a16="http://schemas.microsoft.com/office/drawing/2014/main" id="{E95DA325-BDAD-424F-8A60-8B0A01C800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9" name="グループ化 558">
            <a:extLst>
              <a:ext uri="{FF2B5EF4-FFF2-40B4-BE49-F238E27FC236}">
                <a16:creationId xmlns:a16="http://schemas.microsoft.com/office/drawing/2014/main" id="{F8F4C1A1-4FC4-4F2F-B849-DC55B6E77415}"/>
              </a:ext>
            </a:extLst>
          </p:cNvPr>
          <p:cNvGrpSpPr/>
          <p:nvPr/>
        </p:nvGrpSpPr>
        <p:grpSpPr>
          <a:xfrm>
            <a:off x="1371668" y="3729546"/>
            <a:ext cx="720000" cy="430244"/>
            <a:chOff x="6555416" y="4900731"/>
            <a:chExt cx="720000" cy="378515"/>
          </a:xfrm>
        </p:grpSpPr>
        <p:sp>
          <p:nvSpPr>
            <p:cNvPr id="560" name="四角形: 上の 2 つの角を丸める 559">
              <a:extLst>
                <a:ext uri="{FF2B5EF4-FFF2-40B4-BE49-F238E27FC236}">
                  <a16:creationId xmlns:a16="http://schemas.microsoft.com/office/drawing/2014/main" id="{33F32B23-2320-4872-8FE9-A76C7ACA140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阿久比町</a:t>
              </a:r>
            </a:p>
          </p:txBody>
        </p:sp>
        <p:sp>
          <p:nvSpPr>
            <p:cNvPr id="561" name="四角形: 上の 2 つの角を丸める 560">
              <a:extLst>
                <a:ext uri="{FF2B5EF4-FFF2-40B4-BE49-F238E27FC236}">
                  <a16:creationId xmlns:a16="http://schemas.microsoft.com/office/drawing/2014/main" id="{0FE5300D-2183-47E7-AB6F-9AEEDC7BB1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2" name="グループ化 561">
            <a:extLst>
              <a:ext uri="{FF2B5EF4-FFF2-40B4-BE49-F238E27FC236}">
                <a16:creationId xmlns:a16="http://schemas.microsoft.com/office/drawing/2014/main" id="{8D43BDBB-AB7B-44A0-8882-956AD86D4977}"/>
              </a:ext>
            </a:extLst>
          </p:cNvPr>
          <p:cNvGrpSpPr/>
          <p:nvPr/>
        </p:nvGrpSpPr>
        <p:grpSpPr>
          <a:xfrm>
            <a:off x="2890075" y="3729546"/>
            <a:ext cx="720000" cy="430244"/>
            <a:chOff x="6555416" y="4900731"/>
            <a:chExt cx="720000" cy="378515"/>
          </a:xfrm>
        </p:grpSpPr>
        <p:sp>
          <p:nvSpPr>
            <p:cNvPr id="563" name="四角形: 上の 2 つの角を丸める 562">
              <a:extLst>
                <a:ext uri="{FF2B5EF4-FFF2-40B4-BE49-F238E27FC236}">
                  <a16:creationId xmlns:a16="http://schemas.microsoft.com/office/drawing/2014/main" id="{C9F64383-AE5D-4ACD-873C-655E0DC362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安城市</a:t>
              </a:r>
            </a:p>
          </p:txBody>
        </p:sp>
        <p:sp>
          <p:nvSpPr>
            <p:cNvPr id="564" name="四角形: 上の 2 つの角を丸める 563">
              <a:extLst>
                <a:ext uri="{FF2B5EF4-FFF2-40B4-BE49-F238E27FC236}">
                  <a16:creationId xmlns:a16="http://schemas.microsoft.com/office/drawing/2014/main" id="{AC8009C9-B8D9-4FC6-9599-81080D58C8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5" name="グループ化 564">
            <a:extLst>
              <a:ext uri="{FF2B5EF4-FFF2-40B4-BE49-F238E27FC236}">
                <a16:creationId xmlns:a16="http://schemas.microsoft.com/office/drawing/2014/main" id="{667C3BB0-9E98-4839-A126-8D92D498A1F9}"/>
              </a:ext>
            </a:extLst>
          </p:cNvPr>
          <p:cNvGrpSpPr/>
          <p:nvPr/>
        </p:nvGrpSpPr>
        <p:grpSpPr>
          <a:xfrm>
            <a:off x="1866619" y="3268151"/>
            <a:ext cx="720000" cy="430244"/>
            <a:chOff x="6555416" y="4900731"/>
            <a:chExt cx="720000" cy="378515"/>
          </a:xfrm>
        </p:grpSpPr>
        <p:sp>
          <p:nvSpPr>
            <p:cNvPr id="566" name="四角形: 上の 2 つの角を丸める 565">
              <a:extLst>
                <a:ext uri="{FF2B5EF4-FFF2-40B4-BE49-F238E27FC236}">
                  <a16:creationId xmlns:a16="http://schemas.microsoft.com/office/drawing/2014/main" id="{069E8DD2-FC87-479F-BFEF-BE240E59BA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東浦町</a:t>
              </a:r>
            </a:p>
          </p:txBody>
        </p:sp>
        <p:sp>
          <p:nvSpPr>
            <p:cNvPr id="567" name="四角形: 上の 2 つの角を丸める 566">
              <a:extLst>
                <a:ext uri="{FF2B5EF4-FFF2-40B4-BE49-F238E27FC236}">
                  <a16:creationId xmlns:a16="http://schemas.microsoft.com/office/drawing/2014/main" id="{F72D56AD-8717-4971-9AF8-3FBC61661D4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A0693A23-D952-4C56-B92D-BDBA9AFAED87}"/>
              </a:ext>
            </a:extLst>
          </p:cNvPr>
          <p:cNvGrpSpPr/>
          <p:nvPr/>
        </p:nvGrpSpPr>
        <p:grpSpPr>
          <a:xfrm>
            <a:off x="1103221" y="3268151"/>
            <a:ext cx="720000" cy="430244"/>
            <a:chOff x="6555416" y="4900731"/>
            <a:chExt cx="720000" cy="378515"/>
          </a:xfrm>
        </p:grpSpPr>
        <p:sp>
          <p:nvSpPr>
            <p:cNvPr id="569" name="四角形: 上の 2 つの角を丸める 568">
              <a:extLst>
                <a:ext uri="{FF2B5EF4-FFF2-40B4-BE49-F238E27FC236}">
                  <a16:creationId xmlns:a16="http://schemas.microsoft.com/office/drawing/2014/main" id="{33F6578F-A640-449B-BA6A-00765E202D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知多市</a:t>
              </a:r>
            </a:p>
          </p:txBody>
        </p:sp>
        <p:sp>
          <p:nvSpPr>
            <p:cNvPr id="570" name="四角形: 上の 2 つの角を丸める 569">
              <a:extLst>
                <a:ext uri="{FF2B5EF4-FFF2-40B4-BE49-F238E27FC236}">
                  <a16:creationId xmlns:a16="http://schemas.microsoft.com/office/drawing/2014/main" id="{0D5D31CF-C3EE-4A6C-BF58-690F2E0E85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1" name="グループ化 570">
            <a:extLst>
              <a:ext uri="{FF2B5EF4-FFF2-40B4-BE49-F238E27FC236}">
                <a16:creationId xmlns:a16="http://schemas.microsoft.com/office/drawing/2014/main" id="{CC831930-BDEE-4CC2-9EA6-A53CC12F9314}"/>
              </a:ext>
            </a:extLst>
          </p:cNvPr>
          <p:cNvGrpSpPr/>
          <p:nvPr/>
        </p:nvGrpSpPr>
        <p:grpSpPr>
          <a:xfrm>
            <a:off x="2621628" y="3268151"/>
            <a:ext cx="720000" cy="430244"/>
            <a:chOff x="6555416" y="4900731"/>
            <a:chExt cx="720000" cy="378515"/>
          </a:xfrm>
        </p:grpSpPr>
        <p:sp>
          <p:nvSpPr>
            <p:cNvPr id="572" name="四角形: 上の 2 つの角を丸める 571">
              <a:extLst>
                <a:ext uri="{FF2B5EF4-FFF2-40B4-BE49-F238E27FC236}">
                  <a16:creationId xmlns:a16="http://schemas.microsoft.com/office/drawing/2014/main" id="{44C587C5-A54E-481D-B742-D0E76C7736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知立市</a:t>
              </a:r>
            </a:p>
          </p:txBody>
        </p:sp>
        <p:sp>
          <p:nvSpPr>
            <p:cNvPr id="573" name="四角形: 上の 2 つの角を丸める 572">
              <a:extLst>
                <a:ext uri="{FF2B5EF4-FFF2-40B4-BE49-F238E27FC236}">
                  <a16:creationId xmlns:a16="http://schemas.microsoft.com/office/drawing/2014/main" id="{E3EE86EE-BA31-40C0-8E45-D9432D4990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4" name="グループ化 573">
            <a:extLst>
              <a:ext uri="{FF2B5EF4-FFF2-40B4-BE49-F238E27FC236}">
                <a16:creationId xmlns:a16="http://schemas.microsoft.com/office/drawing/2014/main" id="{90A4BD66-B948-4DF5-B792-740438999C68}"/>
              </a:ext>
            </a:extLst>
          </p:cNvPr>
          <p:cNvGrpSpPr/>
          <p:nvPr/>
        </p:nvGrpSpPr>
        <p:grpSpPr>
          <a:xfrm>
            <a:off x="2613240" y="2806757"/>
            <a:ext cx="720000" cy="430244"/>
            <a:chOff x="6555416" y="4900731"/>
            <a:chExt cx="720000" cy="378515"/>
          </a:xfrm>
        </p:grpSpPr>
        <p:sp>
          <p:nvSpPr>
            <p:cNvPr id="575" name="四角形: 上の 2 つの角を丸める 574">
              <a:extLst>
                <a:ext uri="{FF2B5EF4-FFF2-40B4-BE49-F238E27FC236}">
                  <a16:creationId xmlns:a16="http://schemas.microsoft.com/office/drawing/2014/main" id="{1A4063F3-FEBA-484E-8E2B-F6EC0B1E77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大府市</a:t>
              </a:r>
            </a:p>
          </p:txBody>
        </p:sp>
        <p:sp>
          <p:nvSpPr>
            <p:cNvPr id="576" name="四角形: 上の 2 つの角を丸める 575">
              <a:extLst>
                <a:ext uri="{FF2B5EF4-FFF2-40B4-BE49-F238E27FC236}">
                  <a16:creationId xmlns:a16="http://schemas.microsoft.com/office/drawing/2014/main" id="{3A8B6EB8-2B71-49B3-B990-A60B9FD0BE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7" name="グループ化 576">
            <a:extLst>
              <a:ext uri="{FF2B5EF4-FFF2-40B4-BE49-F238E27FC236}">
                <a16:creationId xmlns:a16="http://schemas.microsoft.com/office/drawing/2014/main" id="{3AC77D58-737E-4674-9104-B634A1DF8207}"/>
              </a:ext>
            </a:extLst>
          </p:cNvPr>
          <p:cNvGrpSpPr/>
          <p:nvPr/>
        </p:nvGrpSpPr>
        <p:grpSpPr>
          <a:xfrm>
            <a:off x="1866620" y="2806757"/>
            <a:ext cx="720000" cy="430244"/>
            <a:chOff x="6555416" y="4900731"/>
            <a:chExt cx="720000" cy="378515"/>
          </a:xfrm>
        </p:grpSpPr>
        <p:sp>
          <p:nvSpPr>
            <p:cNvPr id="578" name="四角形: 上の 2 つの角を丸める 577">
              <a:extLst>
                <a:ext uri="{FF2B5EF4-FFF2-40B4-BE49-F238E27FC236}">
                  <a16:creationId xmlns:a16="http://schemas.microsoft.com/office/drawing/2014/main" id="{A826E503-70BC-41BB-B69D-B339AFED77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東海市</a:t>
              </a:r>
            </a:p>
          </p:txBody>
        </p:sp>
        <p:sp>
          <p:nvSpPr>
            <p:cNvPr id="579" name="四角形: 上の 2 つの角を丸める 578">
              <a:extLst>
                <a:ext uri="{FF2B5EF4-FFF2-40B4-BE49-F238E27FC236}">
                  <a16:creationId xmlns:a16="http://schemas.microsoft.com/office/drawing/2014/main" id="{13EB9922-F3A5-423C-BCE5-AE85DDBFE38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0" name="グループ化 579">
            <a:extLst>
              <a:ext uri="{FF2B5EF4-FFF2-40B4-BE49-F238E27FC236}">
                <a16:creationId xmlns:a16="http://schemas.microsoft.com/office/drawing/2014/main" id="{B4228163-37D1-4339-95A3-7288F6E8777F}"/>
              </a:ext>
            </a:extLst>
          </p:cNvPr>
          <p:cNvGrpSpPr/>
          <p:nvPr/>
        </p:nvGrpSpPr>
        <p:grpSpPr>
          <a:xfrm>
            <a:off x="3368249" y="2806757"/>
            <a:ext cx="720000" cy="430244"/>
            <a:chOff x="6555416" y="4900731"/>
            <a:chExt cx="720000" cy="378515"/>
          </a:xfrm>
        </p:grpSpPr>
        <p:sp>
          <p:nvSpPr>
            <p:cNvPr id="581" name="四角形: 上の 2 つの角を丸める 580">
              <a:extLst>
                <a:ext uri="{FF2B5EF4-FFF2-40B4-BE49-F238E27FC236}">
                  <a16:creationId xmlns:a16="http://schemas.microsoft.com/office/drawing/2014/main" id="{3F46F225-2B9B-4273-9034-88A46B7335B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豊明市</a:t>
              </a:r>
            </a:p>
          </p:txBody>
        </p:sp>
        <p:sp>
          <p:nvSpPr>
            <p:cNvPr id="582" name="四角形: 上の 2 つの角を丸める 581">
              <a:extLst>
                <a:ext uri="{FF2B5EF4-FFF2-40B4-BE49-F238E27FC236}">
                  <a16:creationId xmlns:a16="http://schemas.microsoft.com/office/drawing/2014/main" id="{E0AD34B7-0A68-49BB-90FE-8037561355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3" name="グループ化 582">
            <a:extLst>
              <a:ext uri="{FF2B5EF4-FFF2-40B4-BE49-F238E27FC236}">
                <a16:creationId xmlns:a16="http://schemas.microsoft.com/office/drawing/2014/main" id="{DED03332-2BCC-4C0D-BDD8-2CA6966750A8}"/>
              </a:ext>
            </a:extLst>
          </p:cNvPr>
          <p:cNvGrpSpPr/>
          <p:nvPr/>
        </p:nvGrpSpPr>
        <p:grpSpPr>
          <a:xfrm>
            <a:off x="3368249" y="3268152"/>
            <a:ext cx="720000" cy="430244"/>
            <a:chOff x="6555416" y="4900731"/>
            <a:chExt cx="720000" cy="378515"/>
          </a:xfrm>
        </p:grpSpPr>
        <p:sp>
          <p:nvSpPr>
            <p:cNvPr id="584" name="四角形: 上の 2 つの角を丸める 583">
              <a:extLst>
                <a:ext uri="{FF2B5EF4-FFF2-40B4-BE49-F238E27FC236}">
                  <a16:creationId xmlns:a16="http://schemas.microsoft.com/office/drawing/2014/main" id="{9F4CF571-7633-4392-8FC5-AB7FDDDC73F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刈谷市</a:t>
              </a:r>
            </a:p>
          </p:txBody>
        </p:sp>
        <p:sp>
          <p:nvSpPr>
            <p:cNvPr id="585" name="四角形: 上の 2 つの角を丸める 584">
              <a:extLst>
                <a:ext uri="{FF2B5EF4-FFF2-40B4-BE49-F238E27FC236}">
                  <a16:creationId xmlns:a16="http://schemas.microsoft.com/office/drawing/2014/main" id="{A07951B1-A0D2-4E16-98FC-2AC12321F4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6" name="グループ化 585">
            <a:extLst>
              <a:ext uri="{FF2B5EF4-FFF2-40B4-BE49-F238E27FC236}">
                <a16:creationId xmlns:a16="http://schemas.microsoft.com/office/drawing/2014/main" id="{62DD8A39-2C62-48B9-BE73-702434E11684}"/>
              </a:ext>
            </a:extLst>
          </p:cNvPr>
          <p:cNvGrpSpPr/>
          <p:nvPr/>
        </p:nvGrpSpPr>
        <p:grpSpPr>
          <a:xfrm>
            <a:off x="1557189" y="240475"/>
            <a:ext cx="720000" cy="430244"/>
            <a:chOff x="6555416" y="4900731"/>
            <a:chExt cx="720000" cy="378515"/>
          </a:xfrm>
        </p:grpSpPr>
        <p:sp>
          <p:nvSpPr>
            <p:cNvPr id="587" name="四角形: 上の 2 つの角を丸める 586">
              <a:extLst>
                <a:ext uri="{FF2B5EF4-FFF2-40B4-BE49-F238E27FC236}">
                  <a16:creationId xmlns:a16="http://schemas.microsoft.com/office/drawing/2014/main" id="{DC389CEB-C07B-4635-8F61-6A1D4FA4F6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扶桑町</a:t>
              </a:r>
            </a:p>
          </p:txBody>
        </p:sp>
        <p:sp>
          <p:nvSpPr>
            <p:cNvPr id="588" name="四角形: 上の 2 つの角を丸める 587">
              <a:extLst>
                <a:ext uri="{FF2B5EF4-FFF2-40B4-BE49-F238E27FC236}">
                  <a16:creationId xmlns:a16="http://schemas.microsoft.com/office/drawing/2014/main" id="{587745CA-6119-481B-80F6-2A05902B7B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9" name="グループ化 588">
            <a:extLst>
              <a:ext uri="{FF2B5EF4-FFF2-40B4-BE49-F238E27FC236}">
                <a16:creationId xmlns:a16="http://schemas.microsoft.com/office/drawing/2014/main" id="{2C12F68F-ECC0-4B09-9BCC-1132E450703E}"/>
              </a:ext>
            </a:extLst>
          </p:cNvPr>
          <p:cNvGrpSpPr/>
          <p:nvPr/>
        </p:nvGrpSpPr>
        <p:grpSpPr>
          <a:xfrm>
            <a:off x="806374" y="240475"/>
            <a:ext cx="720000" cy="430244"/>
            <a:chOff x="6555416" y="4900731"/>
            <a:chExt cx="720000" cy="378515"/>
          </a:xfrm>
        </p:grpSpPr>
        <p:sp>
          <p:nvSpPr>
            <p:cNvPr id="590" name="四角形: 上の 2 つの角を丸める 589">
              <a:extLst>
                <a:ext uri="{FF2B5EF4-FFF2-40B4-BE49-F238E27FC236}">
                  <a16:creationId xmlns:a16="http://schemas.microsoft.com/office/drawing/2014/main" id="{95435220-2814-4B35-B342-ED8A34DB51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江南市</a:t>
              </a:r>
            </a:p>
          </p:txBody>
        </p:sp>
        <p:sp>
          <p:nvSpPr>
            <p:cNvPr id="591" name="四角形: 上の 2 つの角を丸める 590">
              <a:extLst>
                <a:ext uri="{FF2B5EF4-FFF2-40B4-BE49-F238E27FC236}">
                  <a16:creationId xmlns:a16="http://schemas.microsoft.com/office/drawing/2014/main" id="{BCB293D2-E40C-4B4E-91B5-5267F60946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2" name="グループ化 591">
            <a:extLst>
              <a:ext uri="{FF2B5EF4-FFF2-40B4-BE49-F238E27FC236}">
                <a16:creationId xmlns:a16="http://schemas.microsoft.com/office/drawing/2014/main" id="{DE818601-277C-4632-9238-9026F54F1D7D}"/>
              </a:ext>
            </a:extLst>
          </p:cNvPr>
          <p:cNvGrpSpPr/>
          <p:nvPr/>
        </p:nvGrpSpPr>
        <p:grpSpPr>
          <a:xfrm>
            <a:off x="2308003" y="240475"/>
            <a:ext cx="720000" cy="430244"/>
            <a:chOff x="6555416" y="4900731"/>
            <a:chExt cx="720000" cy="378515"/>
          </a:xfrm>
        </p:grpSpPr>
        <p:sp>
          <p:nvSpPr>
            <p:cNvPr id="593" name="四角形: 上の 2 つの角を丸める 592">
              <a:extLst>
                <a:ext uri="{FF2B5EF4-FFF2-40B4-BE49-F238E27FC236}">
                  <a16:creationId xmlns:a16="http://schemas.microsoft.com/office/drawing/2014/main" id="{ED7152E7-18FA-4FF8-928E-DE62A4085E9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犬山市</a:t>
              </a:r>
            </a:p>
          </p:txBody>
        </p:sp>
        <p:sp>
          <p:nvSpPr>
            <p:cNvPr id="594" name="四角形: 上の 2 つの角を丸める 593">
              <a:extLst>
                <a:ext uri="{FF2B5EF4-FFF2-40B4-BE49-F238E27FC236}">
                  <a16:creationId xmlns:a16="http://schemas.microsoft.com/office/drawing/2014/main" id="{C125F130-9541-4D49-A7AB-C62B333872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935CCB44-B623-4786-8477-612111C94495}"/>
              </a:ext>
            </a:extLst>
          </p:cNvPr>
          <p:cNvGrpSpPr/>
          <p:nvPr/>
        </p:nvGrpSpPr>
        <p:grpSpPr>
          <a:xfrm>
            <a:off x="1557036" y="713583"/>
            <a:ext cx="720000" cy="430244"/>
            <a:chOff x="6555416" y="4900731"/>
            <a:chExt cx="720000" cy="378515"/>
          </a:xfrm>
        </p:grpSpPr>
        <p:sp>
          <p:nvSpPr>
            <p:cNvPr id="596" name="四角形: 上の 2 つの角を丸める 595">
              <a:extLst>
                <a:ext uri="{FF2B5EF4-FFF2-40B4-BE49-F238E27FC236}">
                  <a16:creationId xmlns:a16="http://schemas.microsoft.com/office/drawing/2014/main" id="{271DC3D8-8F27-4603-A70F-AE7C04E802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大口町</a:t>
              </a:r>
            </a:p>
          </p:txBody>
        </p:sp>
        <p:sp>
          <p:nvSpPr>
            <p:cNvPr id="597" name="四角形: 上の 2 つの角を丸める 596">
              <a:extLst>
                <a:ext uri="{FF2B5EF4-FFF2-40B4-BE49-F238E27FC236}">
                  <a16:creationId xmlns:a16="http://schemas.microsoft.com/office/drawing/2014/main" id="{8AFAA245-2C80-405F-8DCF-89124EDDA8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8" name="グループ化 597">
            <a:extLst>
              <a:ext uri="{FF2B5EF4-FFF2-40B4-BE49-F238E27FC236}">
                <a16:creationId xmlns:a16="http://schemas.microsoft.com/office/drawing/2014/main" id="{33FC9CC5-3ACB-4300-A1A5-4FC8D3F30607}"/>
              </a:ext>
            </a:extLst>
          </p:cNvPr>
          <p:cNvGrpSpPr/>
          <p:nvPr/>
        </p:nvGrpSpPr>
        <p:grpSpPr>
          <a:xfrm>
            <a:off x="873306" y="713583"/>
            <a:ext cx="720000" cy="430244"/>
            <a:chOff x="6555416" y="4900731"/>
            <a:chExt cx="720000" cy="378515"/>
          </a:xfrm>
        </p:grpSpPr>
        <p:sp>
          <p:nvSpPr>
            <p:cNvPr id="599" name="四角形: 上の 2 つの角を丸める 598">
              <a:extLst>
                <a:ext uri="{FF2B5EF4-FFF2-40B4-BE49-F238E27FC236}">
                  <a16:creationId xmlns:a16="http://schemas.microsoft.com/office/drawing/2014/main" id="{DE86CCFB-E7E6-4489-8AB7-8E65B35938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一宮市</a:t>
              </a:r>
            </a:p>
          </p:txBody>
        </p:sp>
        <p:sp>
          <p:nvSpPr>
            <p:cNvPr id="600" name="四角形: 上の 2 つの角を丸める 599">
              <a:extLst>
                <a:ext uri="{FF2B5EF4-FFF2-40B4-BE49-F238E27FC236}">
                  <a16:creationId xmlns:a16="http://schemas.microsoft.com/office/drawing/2014/main" id="{AD40BBA9-3961-471D-BC99-6B3865286E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1" name="グループ化 600">
            <a:extLst>
              <a:ext uri="{FF2B5EF4-FFF2-40B4-BE49-F238E27FC236}">
                <a16:creationId xmlns:a16="http://schemas.microsoft.com/office/drawing/2014/main" id="{56693564-25A0-4837-97ED-7655FF87D3DF}"/>
              </a:ext>
            </a:extLst>
          </p:cNvPr>
          <p:cNvGrpSpPr/>
          <p:nvPr/>
        </p:nvGrpSpPr>
        <p:grpSpPr>
          <a:xfrm>
            <a:off x="2374630" y="713583"/>
            <a:ext cx="720000" cy="430244"/>
            <a:chOff x="6555416" y="4900731"/>
            <a:chExt cx="720000" cy="378515"/>
          </a:xfrm>
        </p:grpSpPr>
        <p:sp>
          <p:nvSpPr>
            <p:cNvPr id="602" name="四角形: 上の 2 つの角を丸める 601">
              <a:extLst>
                <a:ext uri="{FF2B5EF4-FFF2-40B4-BE49-F238E27FC236}">
                  <a16:creationId xmlns:a16="http://schemas.microsoft.com/office/drawing/2014/main" id="{E372436F-8738-473E-8A95-E257C58B95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小牧市</a:t>
              </a:r>
            </a:p>
          </p:txBody>
        </p:sp>
        <p:sp>
          <p:nvSpPr>
            <p:cNvPr id="603" name="四角形: 上の 2 つの角を丸める 602">
              <a:extLst>
                <a:ext uri="{FF2B5EF4-FFF2-40B4-BE49-F238E27FC236}">
                  <a16:creationId xmlns:a16="http://schemas.microsoft.com/office/drawing/2014/main" id="{EDD67DBA-C57A-4D05-B171-2C4AF4C6C5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4" name="グループ化 603">
            <a:extLst>
              <a:ext uri="{FF2B5EF4-FFF2-40B4-BE49-F238E27FC236}">
                <a16:creationId xmlns:a16="http://schemas.microsoft.com/office/drawing/2014/main" id="{9C12C16A-7C3A-45C8-834C-583C99BC2408}"/>
              </a:ext>
            </a:extLst>
          </p:cNvPr>
          <p:cNvGrpSpPr/>
          <p:nvPr/>
        </p:nvGrpSpPr>
        <p:grpSpPr>
          <a:xfrm>
            <a:off x="2798599" y="1203471"/>
            <a:ext cx="720000" cy="430244"/>
            <a:chOff x="6555416" y="4900731"/>
            <a:chExt cx="720000" cy="378515"/>
          </a:xfrm>
        </p:grpSpPr>
        <p:sp>
          <p:nvSpPr>
            <p:cNvPr id="605" name="四角形: 上の 2 つの角を丸める 604">
              <a:extLst>
                <a:ext uri="{FF2B5EF4-FFF2-40B4-BE49-F238E27FC236}">
                  <a16:creationId xmlns:a16="http://schemas.microsoft.com/office/drawing/2014/main" id="{F2D4362D-1A2F-4FA5-8625-5E12BF80D0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尾張旭市</a:t>
              </a:r>
            </a:p>
          </p:txBody>
        </p:sp>
        <p:sp>
          <p:nvSpPr>
            <p:cNvPr id="606" name="四角形: 上の 2 つの角を丸める 605">
              <a:extLst>
                <a:ext uri="{FF2B5EF4-FFF2-40B4-BE49-F238E27FC236}">
                  <a16:creationId xmlns:a16="http://schemas.microsoft.com/office/drawing/2014/main" id="{F2B4B032-30A5-4C42-8B02-FE406EC5EDD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7" name="グループ化 606">
            <a:extLst>
              <a:ext uri="{FF2B5EF4-FFF2-40B4-BE49-F238E27FC236}">
                <a16:creationId xmlns:a16="http://schemas.microsoft.com/office/drawing/2014/main" id="{3ACF080B-E4D7-4CD5-89D9-8B07DB991722}"/>
              </a:ext>
            </a:extLst>
          </p:cNvPr>
          <p:cNvGrpSpPr/>
          <p:nvPr/>
        </p:nvGrpSpPr>
        <p:grpSpPr>
          <a:xfrm>
            <a:off x="2621628" y="2336973"/>
            <a:ext cx="720000" cy="430244"/>
            <a:chOff x="6555416" y="4900731"/>
            <a:chExt cx="720000" cy="378515"/>
          </a:xfrm>
        </p:grpSpPr>
        <p:sp>
          <p:nvSpPr>
            <p:cNvPr id="608" name="四角形: 上の 2 つの角を丸める 607">
              <a:extLst>
                <a:ext uri="{FF2B5EF4-FFF2-40B4-BE49-F238E27FC236}">
                  <a16:creationId xmlns:a16="http://schemas.microsoft.com/office/drawing/2014/main" id="{C99E3C0F-BDD6-40C3-B185-9F60EDCF54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東郷町</a:t>
              </a:r>
            </a:p>
          </p:txBody>
        </p:sp>
        <p:sp>
          <p:nvSpPr>
            <p:cNvPr id="609" name="四角形: 上の 2 つの角を丸める 608">
              <a:extLst>
                <a:ext uri="{FF2B5EF4-FFF2-40B4-BE49-F238E27FC236}">
                  <a16:creationId xmlns:a16="http://schemas.microsoft.com/office/drawing/2014/main" id="{8F345813-D4E3-4D09-B890-45D23061459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0" name="グループ化 609">
            <a:extLst>
              <a:ext uri="{FF2B5EF4-FFF2-40B4-BE49-F238E27FC236}">
                <a16:creationId xmlns:a16="http://schemas.microsoft.com/office/drawing/2014/main" id="{55051ED2-1B9C-4607-A47A-25BF50645042}"/>
              </a:ext>
            </a:extLst>
          </p:cNvPr>
          <p:cNvGrpSpPr/>
          <p:nvPr/>
        </p:nvGrpSpPr>
        <p:grpSpPr>
          <a:xfrm>
            <a:off x="2613240" y="1666098"/>
            <a:ext cx="720000" cy="430244"/>
            <a:chOff x="6555416" y="4900731"/>
            <a:chExt cx="720000" cy="378515"/>
          </a:xfrm>
        </p:grpSpPr>
        <p:sp>
          <p:nvSpPr>
            <p:cNvPr id="611" name="四角形: 上の 2 つの角を丸める 610">
              <a:extLst>
                <a:ext uri="{FF2B5EF4-FFF2-40B4-BE49-F238E27FC236}">
                  <a16:creationId xmlns:a16="http://schemas.microsoft.com/office/drawing/2014/main" id="{17BCC3F8-172D-4945-A549-4EBBBAC9AD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日進市</a:t>
              </a:r>
            </a:p>
          </p:txBody>
        </p:sp>
        <p:sp>
          <p:nvSpPr>
            <p:cNvPr id="612" name="四角形: 上の 2 つの角を丸める 611">
              <a:extLst>
                <a:ext uri="{FF2B5EF4-FFF2-40B4-BE49-F238E27FC236}">
                  <a16:creationId xmlns:a16="http://schemas.microsoft.com/office/drawing/2014/main" id="{14BE727B-5D87-49B1-93D6-08B03103819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3" name="グループ化 612">
            <a:extLst>
              <a:ext uri="{FF2B5EF4-FFF2-40B4-BE49-F238E27FC236}">
                <a16:creationId xmlns:a16="http://schemas.microsoft.com/office/drawing/2014/main" id="{5A65457B-7BFC-4BB0-843C-8CD8078437F6}"/>
              </a:ext>
            </a:extLst>
          </p:cNvPr>
          <p:cNvGrpSpPr/>
          <p:nvPr/>
        </p:nvGrpSpPr>
        <p:grpSpPr>
          <a:xfrm>
            <a:off x="3368249" y="1666098"/>
            <a:ext cx="720000" cy="430244"/>
            <a:chOff x="6555416" y="4900731"/>
            <a:chExt cx="720000" cy="378515"/>
          </a:xfrm>
        </p:grpSpPr>
        <p:sp>
          <p:nvSpPr>
            <p:cNvPr id="614" name="四角形: 上の 2 つの角を丸める 613">
              <a:extLst>
                <a:ext uri="{FF2B5EF4-FFF2-40B4-BE49-F238E27FC236}">
                  <a16:creationId xmlns:a16="http://schemas.microsoft.com/office/drawing/2014/main" id="{66A8B58F-AAA1-4590-B307-777DB7C8F4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長久手市</a:t>
              </a:r>
            </a:p>
          </p:txBody>
        </p:sp>
        <p:sp>
          <p:nvSpPr>
            <p:cNvPr id="615" name="四角形: 上の 2 つの角を丸める 614">
              <a:extLst>
                <a:ext uri="{FF2B5EF4-FFF2-40B4-BE49-F238E27FC236}">
                  <a16:creationId xmlns:a16="http://schemas.microsoft.com/office/drawing/2014/main" id="{841E7D19-8437-4D4F-B6BF-B83A47C65D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6" name="グループ化 615">
            <a:extLst>
              <a:ext uri="{FF2B5EF4-FFF2-40B4-BE49-F238E27FC236}">
                <a16:creationId xmlns:a16="http://schemas.microsoft.com/office/drawing/2014/main" id="{9C021FFC-E01B-4A1C-8A4C-2D199713B8BD}"/>
              </a:ext>
            </a:extLst>
          </p:cNvPr>
          <p:cNvGrpSpPr/>
          <p:nvPr/>
        </p:nvGrpSpPr>
        <p:grpSpPr>
          <a:xfrm>
            <a:off x="3368249" y="2336974"/>
            <a:ext cx="720000" cy="430244"/>
            <a:chOff x="6555416" y="4900731"/>
            <a:chExt cx="720000" cy="378515"/>
          </a:xfrm>
        </p:grpSpPr>
        <p:sp>
          <p:nvSpPr>
            <p:cNvPr id="617" name="四角形: 上の 2 つの角を丸める 616">
              <a:extLst>
                <a:ext uri="{FF2B5EF4-FFF2-40B4-BE49-F238E27FC236}">
                  <a16:creationId xmlns:a16="http://schemas.microsoft.com/office/drawing/2014/main" id="{FCB805EA-60E2-4C17-8260-116549A73B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みよし市</a:t>
              </a:r>
            </a:p>
          </p:txBody>
        </p:sp>
        <p:sp>
          <p:nvSpPr>
            <p:cNvPr id="618" name="四角形: 上の 2 つの角を丸める 617">
              <a:extLst>
                <a:ext uri="{FF2B5EF4-FFF2-40B4-BE49-F238E27FC236}">
                  <a16:creationId xmlns:a16="http://schemas.microsoft.com/office/drawing/2014/main" id="{DED51166-15B3-4B8E-A271-C153EEA9D81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9" name="グループ化 618">
            <a:extLst>
              <a:ext uri="{FF2B5EF4-FFF2-40B4-BE49-F238E27FC236}">
                <a16:creationId xmlns:a16="http://schemas.microsoft.com/office/drawing/2014/main" id="{4DD92483-8F30-43E2-9FA2-19769236DAD7}"/>
              </a:ext>
            </a:extLst>
          </p:cNvPr>
          <p:cNvGrpSpPr/>
          <p:nvPr/>
        </p:nvGrpSpPr>
        <p:grpSpPr>
          <a:xfrm>
            <a:off x="1111611" y="2806757"/>
            <a:ext cx="720000" cy="430244"/>
            <a:chOff x="6555416" y="4900731"/>
            <a:chExt cx="720000" cy="378515"/>
          </a:xfrm>
        </p:grpSpPr>
        <p:sp>
          <p:nvSpPr>
            <p:cNvPr id="620" name="四角形: 上の 2 つの角を丸める 619">
              <a:extLst>
                <a:ext uri="{FF2B5EF4-FFF2-40B4-BE49-F238E27FC236}">
                  <a16:creationId xmlns:a16="http://schemas.microsoft.com/office/drawing/2014/main" id="{1786080E-CF8C-4ED0-A196-373E41BD3D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飛島村</a:t>
              </a:r>
            </a:p>
          </p:txBody>
        </p:sp>
        <p:sp>
          <p:nvSpPr>
            <p:cNvPr id="621" name="四角形: 上の 2 つの角を丸める 620">
              <a:extLst>
                <a:ext uri="{FF2B5EF4-FFF2-40B4-BE49-F238E27FC236}">
                  <a16:creationId xmlns:a16="http://schemas.microsoft.com/office/drawing/2014/main" id="{A128A655-CB75-4919-9C64-B47B2BADEA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2" name="グループ化 621">
            <a:extLst>
              <a:ext uri="{FF2B5EF4-FFF2-40B4-BE49-F238E27FC236}">
                <a16:creationId xmlns:a16="http://schemas.microsoft.com/office/drawing/2014/main" id="{24040997-D68F-4309-946F-DCB8ED1CC7C2}"/>
              </a:ext>
            </a:extLst>
          </p:cNvPr>
          <p:cNvGrpSpPr/>
          <p:nvPr/>
        </p:nvGrpSpPr>
        <p:grpSpPr>
          <a:xfrm>
            <a:off x="348213" y="3278508"/>
            <a:ext cx="720000" cy="430244"/>
            <a:chOff x="6555416" y="4900731"/>
            <a:chExt cx="720000" cy="378515"/>
          </a:xfrm>
        </p:grpSpPr>
        <p:sp>
          <p:nvSpPr>
            <p:cNvPr id="623" name="四角形: 上の 2 つの角を丸める 622">
              <a:extLst>
                <a:ext uri="{FF2B5EF4-FFF2-40B4-BE49-F238E27FC236}">
                  <a16:creationId xmlns:a16="http://schemas.microsoft.com/office/drawing/2014/main" id="{17B83B42-1DBB-4086-8053-B8DF9F0EDE1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弥富市</a:t>
              </a:r>
            </a:p>
          </p:txBody>
        </p:sp>
        <p:sp>
          <p:nvSpPr>
            <p:cNvPr id="624" name="四角形: 上の 2 つの角を丸める 623">
              <a:extLst>
                <a:ext uri="{FF2B5EF4-FFF2-40B4-BE49-F238E27FC236}">
                  <a16:creationId xmlns:a16="http://schemas.microsoft.com/office/drawing/2014/main" id="{86F782BF-10D0-4B77-8319-BC37785677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5" name="グループ化 624">
            <a:extLst>
              <a:ext uri="{FF2B5EF4-FFF2-40B4-BE49-F238E27FC236}">
                <a16:creationId xmlns:a16="http://schemas.microsoft.com/office/drawing/2014/main" id="{F1471F7B-3C0F-4F24-A63A-06997D86B66D}"/>
              </a:ext>
            </a:extLst>
          </p:cNvPr>
          <p:cNvGrpSpPr/>
          <p:nvPr/>
        </p:nvGrpSpPr>
        <p:grpSpPr>
          <a:xfrm>
            <a:off x="2043291" y="1200144"/>
            <a:ext cx="720000" cy="430244"/>
            <a:chOff x="6555416" y="4900731"/>
            <a:chExt cx="720000" cy="378515"/>
          </a:xfrm>
        </p:grpSpPr>
        <p:sp>
          <p:nvSpPr>
            <p:cNvPr id="626" name="四角形: 上の 2 つの角を丸める 625">
              <a:extLst>
                <a:ext uri="{FF2B5EF4-FFF2-40B4-BE49-F238E27FC236}">
                  <a16:creationId xmlns:a16="http://schemas.microsoft.com/office/drawing/2014/main" id="{26FC122E-6F3D-4D98-A181-FBD51796CB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豊山町</a:t>
              </a:r>
            </a:p>
          </p:txBody>
        </p:sp>
        <p:sp>
          <p:nvSpPr>
            <p:cNvPr id="627" name="四角形: 上の 2 つの角を丸める 626">
              <a:extLst>
                <a:ext uri="{FF2B5EF4-FFF2-40B4-BE49-F238E27FC236}">
                  <a16:creationId xmlns:a16="http://schemas.microsoft.com/office/drawing/2014/main" id="{C13B122E-332B-49F5-86E0-DEE50AA73B6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8" name="グループ化 627">
            <a:extLst>
              <a:ext uri="{FF2B5EF4-FFF2-40B4-BE49-F238E27FC236}">
                <a16:creationId xmlns:a16="http://schemas.microsoft.com/office/drawing/2014/main" id="{EACE2CC2-EA0D-4E15-B1D9-4425D3502028}"/>
              </a:ext>
            </a:extLst>
          </p:cNvPr>
          <p:cNvGrpSpPr/>
          <p:nvPr/>
        </p:nvGrpSpPr>
        <p:grpSpPr>
          <a:xfrm>
            <a:off x="541968" y="1200144"/>
            <a:ext cx="720000" cy="430244"/>
            <a:chOff x="6555416" y="4900731"/>
            <a:chExt cx="720000" cy="378515"/>
          </a:xfrm>
        </p:grpSpPr>
        <p:sp>
          <p:nvSpPr>
            <p:cNvPr id="629" name="四角形: 上の 2 つの角を丸める 628">
              <a:extLst>
                <a:ext uri="{FF2B5EF4-FFF2-40B4-BE49-F238E27FC236}">
                  <a16:creationId xmlns:a16="http://schemas.microsoft.com/office/drawing/2014/main" id="{D9CCA228-9DAD-4A7F-99CE-43460087D3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北名古屋市</a:t>
              </a:r>
            </a:p>
          </p:txBody>
        </p:sp>
        <p:sp>
          <p:nvSpPr>
            <p:cNvPr id="630" name="四角形: 上の 2 つの角を丸める 629">
              <a:extLst>
                <a:ext uri="{FF2B5EF4-FFF2-40B4-BE49-F238E27FC236}">
                  <a16:creationId xmlns:a16="http://schemas.microsoft.com/office/drawing/2014/main" id="{5FEC83E4-51B5-4E0C-9123-3003D39627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1" name="グループ化 630">
            <a:extLst>
              <a:ext uri="{FF2B5EF4-FFF2-40B4-BE49-F238E27FC236}">
                <a16:creationId xmlns:a16="http://schemas.microsoft.com/office/drawing/2014/main" id="{87479777-C103-43E9-A065-1579D8AE0F45}"/>
              </a:ext>
            </a:extLst>
          </p:cNvPr>
          <p:cNvGrpSpPr/>
          <p:nvPr/>
        </p:nvGrpSpPr>
        <p:grpSpPr>
          <a:xfrm>
            <a:off x="108513" y="721622"/>
            <a:ext cx="720000" cy="430244"/>
            <a:chOff x="6555416" y="4900731"/>
            <a:chExt cx="720000" cy="378515"/>
          </a:xfrm>
        </p:grpSpPr>
        <p:sp>
          <p:nvSpPr>
            <p:cNvPr id="632" name="四角形: 上の 2 つの角を丸める 631">
              <a:extLst>
                <a:ext uri="{FF2B5EF4-FFF2-40B4-BE49-F238E27FC236}">
                  <a16:creationId xmlns:a16="http://schemas.microsoft.com/office/drawing/2014/main" id="{8DEAB49F-D4D6-4923-955A-5E0FA37B4C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稲沢市</a:t>
              </a:r>
            </a:p>
          </p:txBody>
        </p:sp>
        <p:sp>
          <p:nvSpPr>
            <p:cNvPr id="633" name="四角形: 上の 2 つの角を丸める 632">
              <a:extLst>
                <a:ext uri="{FF2B5EF4-FFF2-40B4-BE49-F238E27FC236}">
                  <a16:creationId xmlns:a16="http://schemas.microsoft.com/office/drawing/2014/main" id="{BC45A5B7-5F02-464D-A132-849413931A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4" name="グループ化 633">
            <a:extLst>
              <a:ext uri="{FF2B5EF4-FFF2-40B4-BE49-F238E27FC236}">
                <a16:creationId xmlns:a16="http://schemas.microsoft.com/office/drawing/2014/main" id="{EF223063-D7D6-4F9B-9AF0-93820A2830FA}"/>
              </a:ext>
            </a:extLst>
          </p:cNvPr>
          <p:cNvGrpSpPr/>
          <p:nvPr/>
        </p:nvGrpSpPr>
        <p:grpSpPr>
          <a:xfrm>
            <a:off x="1292630" y="1200144"/>
            <a:ext cx="720000" cy="430244"/>
            <a:chOff x="6555416" y="4900731"/>
            <a:chExt cx="720000" cy="378515"/>
          </a:xfrm>
        </p:grpSpPr>
        <p:sp>
          <p:nvSpPr>
            <p:cNvPr id="635" name="四角形: 上の 2 つの角を丸める 634">
              <a:extLst>
                <a:ext uri="{FF2B5EF4-FFF2-40B4-BE49-F238E27FC236}">
                  <a16:creationId xmlns:a16="http://schemas.microsoft.com/office/drawing/2014/main" id="{04159D6C-9F0D-4937-84B7-DC4414AE85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岩倉市</a:t>
              </a:r>
            </a:p>
          </p:txBody>
        </p:sp>
        <p:sp>
          <p:nvSpPr>
            <p:cNvPr id="636" name="四角形: 上の 2 つの角を丸める 635">
              <a:extLst>
                <a:ext uri="{FF2B5EF4-FFF2-40B4-BE49-F238E27FC236}">
                  <a16:creationId xmlns:a16="http://schemas.microsoft.com/office/drawing/2014/main" id="{D3B4D8F0-5677-49D1-B13C-0DD0044937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7" name="グループ化 636">
            <a:extLst>
              <a:ext uri="{FF2B5EF4-FFF2-40B4-BE49-F238E27FC236}">
                <a16:creationId xmlns:a16="http://schemas.microsoft.com/office/drawing/2014/main" id="{D11FD762-0B7B-477F-9CD4-C089F2BA058B}"/>
              </a:ext>
            </a:extLst>
          </p:cNvPr>
          <p:cNvGrpSpPr/>
          <p:nvPr/>
        </p:nvGrpSpPr>
        <p:grpSpPr>
          <a:xfrm>
            <a:off x="1841955" y="1669928"/>
            <a:ext cx="720000" cy="430244"/>
            <a:chOff x="6555416" y="4900731"/>
            <a:chExt cx="720000" cy="378515"/>
          </a:xfrm>
        </p:grpSpPr>
        <p:sp>
          <p:nvSpPr>
            <p:cNvPr id="638" name="四角形: 上の 2 つの角を丸める 637">
              <a:extLst>
                <a:ext uri="{FF2B5EF4-FFF2-40B4-BE49-F238E27FC236}">
                  <a16:creationId xmlns:a16="http://schemas.microsoft.com/office/drawing/2014/main" id="{021B69A4-E06B-41A2-874D-70B91788456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清須市</a:t>
              </a:r>
            </a:p>
          </p:txBody>
        </p:sp>
        <p:sp>
          <p:nvSpPr>
            <p:cNvPr id="639" name="四角形: 上の 2 つの角を丸める 638">
              <a:extLst>
                <a:ext uri="{FF2B5EF4-FFF2-40B4-BE49-F238E27FC236}">
                  <a16:creationId xmlns:a16="http://schemas.microsoft.com/office/drawing/2014/main" id="{469F06E3-0B0E-42E5-B07C-B8EF987D753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14E4AB38-AE87-4C2E-85E0-CBDA8F98C2D3}"/>
              </a:ext>
            </a:extLst>
          </p:cNvPr>
          <p:cNvGrpSpPr/>
          <p:nvPr/>
        </p:nvGrpSpPr>
        <p:grpSpPr>
          <a:xfrm>
            <a:off x="340632" y="1669928"/>
            <a:ext cx="720000" cy="430244"/>
            <a:chOff x="6555416" y="4900731"/>
            <a:chExt cx="720000" cy="378515"/>
          </a:xfrm>
        </p:grpSpPr>
        <p:sp>
          <p:nvSpPr>
            <p:cNvPr id="641" name="四角形: 上の 2 つの角を丸める 640">
              <a:extLst>
                <a:ext uri="{FF2B5EF4-FFF2-40B4-BE49-F238E27FC236}">
                  <a16:creationId xmlns:a16="http://schemas.microsoft.com/office/drawing/2014/main" id="{A04E1F4D-3BE7-4115-8A4C-E813702985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愛西市</a:t>
              </a:r>
            </a:p>
          </p:txBody>
        </p:sp>
        <p:sp>
          <p:nvSpPr>
            <p:cNvPr id="642" name="四角形: 上の 2 つの角を丸める 641">
              <a:extLst>
                <a:ext uri="{FF2B5EF4-FFF2-40B4-BE49-F238E27FC236}">
                  <a16:creationId xmlns:a16="http://schemas.microsoft.com/office/drawing/2014/main" id="{E2DE507A-86BD-48AE-A438-3FF764AB3D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3" name="グループ化 642">
            <a:extLst>
              <a:ext uri="{FF2B5EF4-FFF2-40B4-BE49-F238E27FC236}">
                <a16:creationId xmlns:a16="http://schemas.microsoft.com/office/drawing/2014/main" id="{C58337F0-5B80-4DF9-9645-F71155D6FE85}"/>
              </a:ext>
            </a:extLst>
          </p:cNvPr>
          <p:cNvGrpSpPr/>
          <p:nvPr/>
        </p:nvGrpSpPr>
        <p:grpSpPr>
          <a:xfrm>
            <a:off x="1091294" y="1669928"/>
            <a:ext cx="720000" cy="430244"/>
            <a:chOff x="6555416" y="4900731"/>
            <a:chExt cx="720000" cy="378515"/>
          </a:xfrm>
        </p:grpSpPr>
        <p:sp>
          <p:nvSpPr>
            <p:cNvPr id="644" name="四角形: 上の 2 つの角を丸める 643">
              <a:extLst>
                <a:ext uri="{FF2B5EF4-FFF2-40B4-BE49-F238E27FC236}">
                  <a16:creationId xmlns:a16="http://schemas.microsoft.com/office/drawing/2014/main" id="{B45A80CC-7518-4674-AB81-59E01B607A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</a:p>
          </p:txBody>
        </p:sp>
        <p:sp>
          <p:nvSpPr>
            <p:cNvPr id="645" name="四角形: 上の 2 つの角を丸める 644">
              <a:extLst>
                <a:ext uri="{FF2B5EF4-FFF2-40B4-BE49-F238E27FC236}">
                  <a16:creationId xmlns:a16="http://schemas.microsoft.com/office/drawing/2014/main" id="{0DB74CBB-D466-4BD2-B03E-F658A44C3F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6" name="グループ化 645">
            <a:extLst>
              <a:ext uri="{FF2B5EF4-FFF2-40B4-BE49-F238E27FC236}">
                <a16:creationId xmlns:a16="http://schemas.microsoft.com/office/drawing/2014/main" id="{0F6BFABE-9537-48BF-B258-DA3C3FD564B3}"/>
              </a:ext>
            </a:extLst>
          </p:cNvPr>
          <p:cNvGrpSpPr/>
          <p:nvPr/>
        </p:nvGrpSpPr>
        <p:grpSpPr>
          <a:xfrm>
            <a:off x="348213" y="2808725"/>
            <a:ext cx="720000" cy="430244"/>
            <a:chOff x="6555416" y="4900731"/>
            <a:chExt cx="720000" cy="378515"/>
          </a:xfrm>
        </p:grpSpPr>
        <p:sp>
          <p:nvSpPr>
            <p:cNvPr id="647" name="四角形: 上の 2 つの角を丸める 646">
              <a:extLst>
                <a:ext uri="{FF2B5EF4-FFF2-40B4-BE49-F238E27FC236}">
                  <a16:creationId xmlns:a16="http://schemas.microsoft.com/office/drawing/2014/main" id="{0C39C315-AB86-4D7F-ADA0-AF1210F3A49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蟹江町</a:t>
              </a:r>
            </a:p>
          </p:txBody>
        </p:sp>
        <p:sp>
          <p:nvSpPr>
            <p:cNvPr id="648" name="四角形: 上の 2 つの角を丸める 647">
              <a:extLst>
                <a:ext uri="{FF2B5EF4-FFF2-40B4-BE49-F238E27FC236}">
                  <a16:creationId xmlns:a16="http://schemas.microsoft.com/office/drawing/2014/main" id="{8AFB19DF-0E2A-42B3-A3EE-D8A5630EF2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9" name="グループ化 648">
            <a:extLst>
              <a:ext uri="{FF2B5EF4-FFF2-40B4-BE49-F238E27FC236}">
                <a16:creationId xmlns:a16="http://schemas.microsoft.com/office/drawing/2014/main" id="{C0370840-65DB-4B33-A4C3-02956F463D85}"/>
              </a:ext>
            </a:extLst>
          </p:cNvPr>
          <p:cNvGrpSpPr/>
          <p:nvPr/>
        </p:nvGrpSpPr>
        <p:grpSpPr>
          <a:xfrm>
            <a:off x="977387" y="2144027"/>
            <a:ext cx="720000" cy="430244"/>
            <a:chOff x="6555416" y="4900731"/>
            <a:chExt cx="720000" cy="378515"/>
          </a:xfrm>
        </p:grpSpPr>
        <p:sp>
          <p:nvSpPr>
            <p:cNvPr id="650" name="四角形: 上の 2 つの角を丸める 649">
              <a:extLst>
                <a:ext uri="{FF2B5EF4-FFF2-40B4-BE49-F238E27FC236}">
                  <a16:creationId xmlns:a16="http://schemas.microsoft.com/office/drawing/2014/main" id="{24A760DA-4BF2-415D-B120-6EFC3CAEFD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</a:p>
          </p:txBody>
        </p:sp>
        <p:sp>
          <p:nvSpPr>
            <p:cNvPr id="651" name="四角形: 上の 2 つの角を丸める 650">
              <a:extLst>
                <a:ext uri="{FF2B5EF4-FFF2-40B4-BE49-F238E27FC236}">
                  <a16:creationId xmlns:a16="http://schemas.microsoft.com/office/drawing/2014/main" id="{3587D1E8-AEC1-457B-A1F3-25D4BD61307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DDB21948-00B8-4C2B-9CC3-C6DEA37BD83E}"/>
              </a:ext>
            </a:extLst>
          </p:cNvPr>
          <p:cNvGrpSpPr/>
          <p:nvPr/>
        </p:nvGrpSpPr>
        <p:grpSpPr>
          <a:xfrm>
            <a:off x="213989" y="2145995"/>
            <a:ext cx="720000" cy="430244"/>
            <a:chOff x="6555416" y="4900731"/>
            <a:chExt cx="720000" cy="378515"/>
          </a:xfrm>
        </p:grpSpPr>
        <p:sp>
          <p:nvSpPr>
            <p:cNvPr id="653" name="四角形: 上の 2 つの角を丸める 652">
              <a:extLst>
                <a:ext uri="{FF2B5EF4-FFF2-40B4-BE49-F238E27FC236}">
                  <a16:creationId xmlns:a16="http://schemas.microsoft.com/office/drawing/2014/main" id="{EEDF7CEE-F0B5-4E15-B7F1-3703410E250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津島市</a:t>
              </a:r>
            </a:p>
          </p:txBody>
        </p:sp>
        <p:sp>
          <p:nvSpPr>
            <p:cNvPr id="654" name="四角形: 上の 2 つの角を丸める 653">
              <a:extLst>
                <a:ext uri="{FF2B5EF4-FFF2-40B4-BE49-F238E27FC236}">
                  <a16:creationId xmlns:a16="http://schemas.microsoft.com/office/drawing/2014/main" id="{7837A38E-CA3B-4FE9-ABF9-7FF94D5D23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E612733-5EBA-420F-AAA3-263911B594FF}"/>
              </a:ext>
            </a:extLst>
          </p:cNvPr>
          <p:cNvGrpSpPr/>
          <p:nvPr/>
        </p:nvGrpSpPr>
        <p:grpSpPr>
          <a:xfrm>
            <a:off x="551287" y="214313"/>
            <a:ext cx="7265081" cy="6429375"/>
            <a:chOff x="1288143" y="214313"/>
            <a:chExt cx="7265081" cy="6429375"/>
          </a:xfrm>
        </p:grpSpPr>
        <p:grpSp>
          <p:nvGrpSpPr>
            <p:cNvPr id="17646" name="Group 1262"/>
            <p:cNvGrpSpPr>
              <a:grpSpLocks/>
            </p:cNvGrpSpPr>
            <p:nvPr/>
          </p:nvGrpSpPr>
          <p:grpSpPr bwMode="auto">
            <a:xfrm>
              <a:off x="2059215" y="1500188"/>
              <a:ext cx="1736045" cy="1671411"/>
              <a:chOff x="1480" y="1323"/>
              <a:chExt cx="1531" cy="1474"/>
            </a:xfrm>
          </p:grpSpPr>
          <p:sp>
            <p:nvSpPr>
              <p:cNvPr id="17629" name="Freeform 1245"/>
              <p:cNvSpPr>
                <a:spLocks/>
              </p:cNvSpPr>
              <p:nvPr/>
            </p:nvSpPr>
            <p:spPr bwMode="auto">
              <a:xfrm>
                <a:off x="2161" y="2344"/>
                <a:ext cx="567" cy="453"/>
              </a:xfrm>
              <a:custGeom>
                <a:avLst/>
                <a:gdLst>
                  <a:gd name="T0" fmla="*/ 567 w 567"/>
                  <a:gd name="T1" fmla="*/ 56 h 453"/>
                  <a:gd name="T2" fmla="*/ 397 w 567"/>
                  <a:gd name="T3" fmla="*/ 56 h 453"/>
                  <a:gd name="T4" fmla="*/ 397 w 567"/>
                  <a:gd name="T5" fmla="*/ 0 h 453"/>
                  <a:gd name="T6" fmla="*/ 170 w 567"/>
                  <a:gd name="T7" fmla="*/ 0 h 453"/>
                  <a:gd name="T8" fmla="*/ 170 w 567"/>
                  <a:gd name="T9" fmla="*/ 170 h 453"/>
                  <a:gd name="T10" fmla="*/ 113 w 567"/>
                  <a:gd name="T11" fmla="*/ 170 h 453"/>
                  <a:gd name="T12" fmla="*/ 113 w 567"/>
                  <a:gd name="T13" fmla="*/ 226 h 453"/>
                  <a:gd name="T14" fmla="*/ 0 w 567"/>
                  <a:gd name="T15" fmla="*/ 226 h 453"/>
                  <a:gd name="T16" fmla="*/ 0 w 567"/>
                  <a:gd name="T17" fmla="*/ 283 h 453"/>
                  <a:gd name="T18" fmla="*/ 57 w 567"/>
                  <a:gd name="T19" fmla="*/ 283 h 453"/>
                  <a:gd name="T20" fmla="*/ 57 w 567"/>
                  <a:gd name="T21" fmla="*/ 340 h 453"/>
                  <a:gd name="T22" fmla="*/ 113 w 567"/>
                  <a:gd name="T23" fmla="*/ 340 h 453"/>
                  <a:gd name="T24" fmla="*/ 113 w 567"/>
                  <a:gd name="T25" fmla="*/ 396 h 453"/>
                  <a:gd name="T26" fmla="*/ 227 w 567"/>
                  <a:gd name="T27" fmla="*/ 396 h 453"/>
                  <a:gd name="T28" fmla="*/ 227 w 567"/>
                  <a:gd name="T29" fmla="*/ 453 h 453"/>
                  <a:gd name="T30" fmla="*/ 340 w 567"/>
                  <a:gd name="T31" fmla="*/ 453 h 453"/>
                  <a:gd name="T32" fmla="*/ 340 w 567"/>
                  <a:gd name="T33" fmla="*/ 283 h 453"/>
                  <a:gd name="T34" fmla="*/ 397 w 567"/>
                  <a:gd name="T35" fmla="*/ 283 h 453"/>
                  <a:gd name="T36" fmla="*/ 397 w 567"/>
                  <a:gd name="T37" fmla="*/ 226 h 453"/>
                  <a:gd name="T38" fmla="*/ 510 w 567"/>
                  <a:gd name="T39" fmla="*/ 226 h 453"/>
                  <a:gd name="T40" fmla="*/ 510 w 567"/>
                  <a:gd name="T41" fmla="*/ 170 h 453"/>
                  <a:gd name="T42" fmla="*/ 567 w 567"/>
                  <a:gd name="T43" fmla="*/ 170 h 453"/>
                  <a:gd name="T44" fmla="*/ 567 w 567"/>
                  <a:gd name="T45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453">
                    <a:moveTo>
                      <a:pt x="567" y="56"/>
                    </a:moveTo>
                    <a:lnTo>
                      <a:pt x="397" y="56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6"/>
                    </a:lnTo>
                    <a:lnTo>
                      <a:pt x="227" y="396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283"/>
                    </a:lnTo>
                    <a:lnTo>
                      <a:pt x="397" y="283"/>
                    </a:lnTo>
                    <a:lnTo>
                      <a:pt x="397" y="22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0" name="Freeform 1246"/>
              <p:cNvSpPr>
                <a:spLocks/>
              </p:cNvSpPr>
              <p:nvPr/>
            </p:nvSpPr>
            <p:spPr bwMode="auto">
              <a:xfrm>
                <a:off x="2388" y="2060"/>
                <a:ext cx="340" cy="340"/>
              </a:xfrm>
              <a:custGeom>
                <a:avLst/>
                <a:gdLst>
                  <a:gd name="T0" fmla="*/ 283 w 340"/>
                  <a:gd name="T1" fmla="*/ 57 h 340"/>
                  <a:gd name="T2" fmla="*/ 283 w 340"/>
                  <a:gd name="T3" fmla="*/ 227 h 340"/>
                  <a:gd name="T4" fmla="*/ 340 w 340"/>
                  <a:gd name="T5" fmla="*/ 227 h 340"/>
                  <a:gd name="T6" fmla="*/ 340 w 340"/>
                  <a:gd name="T7" fmla="*/ 340 h 340"/>
                  <a:gd name="T8" fmla="*/ 170 w 340"/>
                  <a:gd name="T9" fmla="*/ 340 h 340"/>
                  <a:gd name="T10" fmla="*/ 170 w 340"/>
                  <a:gd name="T11" fmla="*/ 284 h 340"/>
                  <a:gd name="T12" fmla="*/ 0 w 340"/>
                  <a:gd name="T13" fmla="*/ 284 h 340"/>
                  <a:gd name="T14" fmla="*/ 0 w 340"/>
                  <a:gd name="T15" fmla="*/ 227 h 340"/>
                  <a:gd name="T16" fmla="*/ 56 w 340"/>
                  <a:gd name="T17" fmla="*/ 227 h 340"/>
                  <a:gd name="T18" fmla="*/ 56 w 340"/>
                  <a:gd name="T19" fmla="*/ 57 h 340"/>
                  <a:gd name="T20" fmla="*/ 113 w 340"/>
                  <a:gd name="T21" fmla="*/ 57 h 340"/>
                  <a:gd name="T22" fmla="*/ 113 w 340"/>
                  <a:gd name="T23" fmla="*/ 0 h 340"/>
                  <a:gd name="T24" fmla="*/ 226 w 340"/>
                  <a:gd name="T25" fmla="*/ 0 h 340"/>
                  <a:gd name="T26" fmla="*/ 226 w 340"/>
                  <a:gd name="T27" fmla="*/ 57 h 340"/>
                  <a:gd name="T28" fmla="*/ 283 w 340"/>
                  <a:gd name="T29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40">
                    <a:moveTo>
                      <a:pt x="283" y="57"/>
                    </a:move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283" y="5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1" name="Freeform 1247"/>
              <p:cNvSpPr>
                <a:spLocks/>
              </p:cNvSpPr>
              <p:nvPr/>
            </p:nvSpPr>
            <p:spPr bwMode="auto">
              <a:xfrm>
                <a:off x="2558" y="1720"/>
                <a:ext cx="227" cy="397"/>
              </a:xfrm>
              <a:custGeom>
                <a:avLst/>
                <a:gdLst>
                  <a:gd name="T0" fmla="*/ 227 w 227"/>
                  <a:gd name="T1" fmla="*/ 283 h 397"/>
                  <a:gd name="T2" fmla="*/ 227 w 227"/>
                  <a:gd name="T3" fmla="*/ 57 h 397"/>
                  <a:gd name="T4" fmla="*/ 113 w 227"/>
                  <a:gd name="T5" fmla="*/ 57 h 397"/>
                  <a:gd name="T6" fmla="*/ 113 w 227"/>
                  <a:gd name="T7" fmla="*/ 0 h 397"/>
                  <a:gd name="T8" fmla="*/ 0 w 227"/>
                  <a:gd name="T9" fmla="*/ 0 h 397"/>
                  <a:gd name="T10" fmla="*/ 0 w 227"/>
                  <a:gd name="T11" fmla="*/ 170 h 397"/>
                  <a:gd name="T12" fmla="*/ 56 w 227"/>
                  <a:gd name="T13" fmla="*/ 170 h 397"/>
                  <a:gd name="T14" fmla="*/ 56 w 227"/>
                  <a:gd name="T15" fmla="*/ 227 h 397"/>
                  <a:gd name="T16" fmla="*/ 0 w 227"/>
                  <a:gd name="T17" fmla="*/ 227 h 397"/>
                  <a:gd name="T18" fmla="*/ 0 w 227"/>
                  <a:gd name="T19" fmla="*/ 340 h 397"/>
                  <a:gd name="T20" fmla="*/ 56 w 227"/>
                  <a:gd name="T21" fmla="*/ 340 h 397"/>
                  <a:gd name="T22" fmla="*/ 56 w 227"/>
                  <a:gd name="T23" fmla="*/ 397 h 397"/>
                  <a:gd name="T24" fmla="*/ 170 w 227"/>
                  <a:gd name="T25" fmla="*/ 397 h 397"/>
                  <a:gd name="T26" fmla="*/ 170 w 227"/>
                  <a:gd name="T27" fmla="*/ 283 h 397"/>
                  <a:gd name="T28" fmla="*/ 227 w 227"/>
                  <a:gd name="T29" fmla="*/ 28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397">
                    <a:moveTo>
                      <a:pt x="227" y="283"/>
                    </a:moveTo>
                    <a:lnTo>
                      <a:pt x="22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227" y="28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2" name="Freeform 1248"/>
              <p:cNvSpPr>
                <a:spLocks/>
              </p:cNvSpPr>
              <p:nvPr/>
            </p:nvSpPr>
            <p:spPr bwMode="auto">
              <a:xfrm>
                <a:off x="2274" y="1323"/>
                <a:ext cx="737" cy="454"/>
              </a:xfrm>
              <a:custGeom>
                <a:avLst/>
                <a:gdLst>
                  <a:gd name="T0" fmla="*/ 737 w 737"/>
                  <a:gd name="T1" fmla="*/ 113 h 454"/>
                  <a:gd name="T2" fmla="*/ 737 w 737"/>
                  <a:gd name="T3" fmla="*/ 57 h 454"/>
                  <a:gd name="T4" fmla="*/ 624 w 737"/>
                  <a:gd name="T5" fmla="*/ 57 h 454"/>
                  <a:gd name="T6" fmla="*/ 624 w 737"/>
                  <a:gd name="T7" fmla="*/ 0 h 454"/>
                  <a:gd name="T8" fmla="*/ 454 w 737"/>
                  <a:gd name="T9" fmla="*/ 0 h 454"/>
                  <a:gd name="T10" fmla="*/ 454 w 737"/>
                  <a:gd name="T11" fmla="*/ 57 h 454"/>
                  <a:gd name="T12" fmla="*/ 397 w 737"/>
                  <a:gd name="T13" fmla="*/ 57 h 454"/>
                  <a:gd name="T14" fmla="*/ 397 w 737"/>
                  <a:gd name="T15" fmla="*/ 113 h 454"/>
                  <a:gd name="T16" fmla="*/ 284 w 737"/>
                  <a:gd name="T17" fmla="*/ 113 h 454"/>
                  <a:gd name="T18" fmla="*/ 284 w 737"/>
                  <a:gd name="T19" fmla="*/ 227 h 454"/>
                  <a:gd name="T20" fmla="*/ 227 w 737"/>
                  <a:gd name="T21" fmla="*/ 227 h 454"/>
                  <a:gd name="T22" fmla="*/ 227 w 737"/>
                  <a:gd name="T23" fmla="*/ 283 h 454"/>
                  <a:gd name="T24" fmla="*/ 0 w 737"/>
                  <a:gd name="T25" fmla="*/ 283 h 454"/>
                  <a:gd name="T26" fmla="*/ 0 w 737"/>
                  <a:gd name="T27" fmla="*/ 340 h 454"/>
                  <a:gd name="T28" fmla="*/ 57 w 737"/>
                  <a:gd name="T29" fmla="*/ 340 h 454"/>
                  <a:gd name="T30" fmla="*/ 57 w 737"/>
                  <a:gd name="T31" fmla="*/ 397 h 454"/>
                  <a:gd name="T32" fmla="*/ 114 w 737"/>
                  <a:gd name="T33" fmla="*/ 397 h 454"/>
                  <a:gd name="T34" fmla="*/ 114 w 737"/>
                  <a:gd name="T35" fmla="*/ 454 h 454"/>
                  <a:gd name="T36" fmla="*/ 227 w 737"/>
                  <a:gd name="T37" fmla="*/ 454 h 454"/>
                  <a:gd name="T38" fmla="*/ 227 w 737"/>
                  <a:gd name="T39" fmla="*/ 397 h 454"/>
                  <a:gd name="T40" fmla="*/ 397 w 737"/>
                  <a:gd name="T41" fmla="*/ 397 h 454"/>
                  <a:gd name="T42" fmla="*/ 397 w 737"/>
                  <a:gd name="T43" fmla="*/ 454 h 454"/>
                  <a:gd name="T44" fmla="*/ 511 w 737"/>
                  <a:gd name="T45" fmla="*/ 454 h 454"/>
                  <a:gd name="T46" fmla="*/ 511 w 737"/>
                  <a:gd name="T47" fmla="*/ 397 h 454"/>
                  <a:gd name="T48" fmla="*/ 454 w 737"/>
                  <a:gd name="T49" fmla="*/ 397 h 454"/>
                  <a:gd name="T50" fmla="*/ 454 w 737"/>
                  <a:gd name="T51" fmla="*/ 340 h 454"/>
                  <a:gd name="T52" fmla="*/ 397 w 737"/>
                  <a:gd name="T53" fmla="*/ 340 h 454"/>
                  <a:gd name="T54" fmla="*/ 397 w 737"/>
                  <a:gd name="T55" fmla="*/ 227 h 454"/>
                  <a:gd name="T56" fmla="*/ 454 w 737"/>
                  <a:gd name="T57" fmla="*/ 227 h 454"/>
                  <a:gd name="T58" fmla="*/ 454 w 737"/>
                  <a:gd name="T59" fmla="*/ 170 h 454"/>
                  <a:gd name="T60" fmla="*/ 511 w 737"/>
                  <a:gd name="T61" fmla="*/ 170 h 454"/>
                  <a:gd name="T62" fmla="*/ 511 w 737"/>
                  <a:gd name="T63" fmla="*/ 113 h 454"/>
                  <a:gd name="T64" fmla="*/ 567 w 737"/>
                  <a:gd name="T65" fmla="*/ 113 h 454"/>
                  <a:gd name="T66" fmla="*/ 624 w 737"/>
                  <a:gd name="T67" fmla="*/ 113 h 454"/>
                  <a:gd name="T68" fmla="*/ 737 w 737"/>
                  <a:gd name="T69" fmla="*/ 11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737" h="454">
                    <a:moveTo>
                      <a:pt x="737" y="113"/>
                    </a:move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454" y="0"/>
                    </a:lnTo>
                    <a:lnTo>
                      <a:pt x="454" y="57"/>
                    </a:lnTo>
                    <a:lnTo>
                      <a:pt x="397" y="57"/>
                    </a:lnTo>
                    <a:lnTo>
                      <a:pt x="397" y="113"/>
                    </a:lnTo>
                    <a:lnTo>
                      <a:pt x="284" y="113"/>
                    </a:lnTo>
                    <a:lnTo>
                      <a:pt x="284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511" y="454"/>
                    </a:lnTo>
                    <a:lnTo>
                      <a:pt x="511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0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624" y="113"/>
                    </a:lnTo>
                    <a:lnTo>
                      <a:pt x="737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3" name="Freeform 1249"/>
              <p:cNvSpPr>
                <a:spLocks/>
              </p:cNvSpPr>
              <p:nvPr/>
            </p:nvSpPr>
            <p:spPr bwMode="auto">
              <a:xfrm>
                <a:off x="2218" y="1720"/>
                <a:ext cx="396" cy="340"/>
              </a:xfrm>
              <a:custGeom>
                <a:avLst/>
                <a:gdLst>
                  <a:gd name="T0" fmla="*/ 283 w 396"/>
                  <a:gd name="T1" fmla="*/ 0 h 340"/>
                  <a:gd name="T2" fmla="*/ 340 w 396"/>
                  <a:gd name="T3" fmla="*/ 0 h 340"/>
                  <a:gd name="T4" fmla="*/ 340 w 396"/>
                  <a:gd name="T5" fmla="*/ 170 h 340"/>
                  <a:gd name="T6" fmla="*/ 396 w 396"/>
                  <a:gd name="T7" fmla="*/ 170 h 340"/>
                  <a:gd name="T8" fmla="*/ 396 w 396"/>
                  <a:gd name="T9" fmla="*/ 227 h 340"/>
                  <a:gd name="T10" fmla="*/ 340 w 396"/>
                  <a:gd name="T11" fmla="*/ 227 h 340"/>
                  <a:gd name="T12" fmla="*/ 340 w 396"/>
                  <a:gd name="T13" fmla="*/ 340 h 340"/>
                  <a:gd name="T14" fmla="*/ 226 w 396"/>
                  <a:gd name="T15" fmla="*/ 340 h 340"/>
                  <a:gd name="T16" fmla="*/ 226 w 396"/>
                  <a:gd name="T17" fmla="*/ 283 h 340"/>
                  <a:gd name="T18" fmla="*/ 0 w 396"/>
                  <a:gd name="T19" fmla="*/ 283 h 340"/>
                  <a:gd name="T20" fmla="*/ 0 w 396"/>
                  <a:gd name="T21" fmla="*/ 227 h 340"/>
                  <a:gd name="T22" fmla="*/ 56 w 396"/>
                  <a:gd name="T23" fmla="*/ 227 h 340"/>
                  <a:gd name="T24" fmla="*/ 56 w 396"/>
                  <a:gd name="T25" fmla="*/ 113 h 340"/>
                  <a:gd name="T26" fmla="*/ 170 w 396"/>
                  <a:gd name="T27" fmla="*/ 113 h 340"/>
                  <a:gd name="T28" fmla="*/ 170 w 396"/>
                  <a:gd name="T29" fmla="*/ 57 h 340"/>
                  <a:gd name="T30" fmla="*/ 283 w 396"/>
                  <a:gd name="T31" fmla="*/ 57 h 340"/>
                  <a:gd name="T32" fmla="*/ 283 w 396"/>
                  <a:gd name="T3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6" h="340">
                    <a:moveTo>
                      <a:pt x="283" y="0"/>
                    </a:moveTo>
                    <a:lnTo>
                      <a:pt x="340" y="0"/>
                    </a:lnTo>
                    <a:lnTo>
                      <a:pt x="340" y="170"/>
                    </a:lnTo>
                    <a:lnTo>
                      <a:pt x="396" y="170"/>
                    </a:lnTo>
                    <a:lnTo>
                      <a:pt x="396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26" y="340"/>
                    </a:lnTo>
                    <a:lnTo>
                      <a:pt x="226" y="283"/>
                    </a:lnTo>
                    <a:lnTo>
                      <a:pt x="0" y="28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4" name="Freeform 1250"/>
              <p:cNvSpPr>
                <a:spLocks/>
              </p:cNvSpPr>
              <p:nvPr/>
            </p:nvSpPr>
            <p:spPr bwMode="auto">
              <a:xfrm>
                <a:off x="2161" y="1720"/>
                <a:ext cx="227" cy="170"/>
              </a:xfrm>
              <a:custGeom>
                <a:avLst/>
                <a:gdLst>
                  <a:gd name="T0" fmla="*/ 227 w 227"/>
                  <a:gd name="T1" fmla="*/ 0 h 170"/>
                  <a:gd name="T2" fmla="*/ 113 w 227"/>
                  <a:gd name="T3" fmla="*/ 0 h 170"/>
                  <a:gd name="T4" fmla="*/ 113 w 227"/>
                  <a:gd name="T5" fmla="*/ 57 h 170"/>
                  <a:gd name="T6" fmla="*/ 0 w 227"/>
                  <a:gd name="T7" fmla="*/ 57 h 170"/>
                  <a:gd name="T8" fmla="*/ 0 w 227"/>
                  <a:gd name="T9" fmla="*/ 170 h 170"/>
                  <a:gd name="T10" fmla="*/ 113 w 227"/>
                  <a:gd name="T11" fmla="*/ 170 h 170"/>
                  <a:gd name="T12" fmla="*/ 113 w 227"/>
                  <a:gd name="T13" fmla="*/ 113 h 170"/>
                  <a:gd name="T14" fmla="*/ 227 w 227"/>
                  <a:gd name="T15" fmla="*/ 113 h 170"/>
                  <a:gd name="T16" fmla="*/ 227 w 227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70">
                    <a:moveTo>
                      <a:pt x="227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5" name="Freeform 1251"/>
              <p:cNvSpPr>
                <a:spLocks/>
              </p:cNvSpPr>
              <p:nvPr/>
            </p:nvSpPr>
            <p:spPr bwMode="auto">
              <a:xfrm>
                <a:off x="2047" y="1833"/>
                <a:ext cx="227" cy="227"/>
              </a:xfrm>
              <a:custGeom>
                <a:avLst/>
                <a:gdLst>
                  <a:gd name="T0" fmla="*/ 114 w 227"/>
                  <a:gd name="T1" fmla="*/ 0 h 227"/>
                  <a:gd name="T2" fmla="*/ 0 w 227"/>
                  <a:gd name="T3" fmla="*/ 0 h 227"/>
                  <a:gd name="T4" fmla="*/ 0 w 227"/>
                  <a:gd name="T5" fmla="*/ 227 h 227"/>
                  <a:gd name="T6" fmla="*/ 114 w 227"/>
                  <a:gd name="T7" fmla="*/ 227 h 227"/>
                  <a:gd name="T8" fmla="*/ 114 w 227"/>
                  <a:gd name="T9" fmla="*/ 170 h 227"/>
                  <a:gd name="T10" fmla="*/ 171 w 227"/>
                  <a:gd name="T11" fmla="*/ 170 h 227"/>
                  <a:gd name="T12" fmla="*/ 171 w 227"/>
                  <a:gd name="T13" fmla="*/ 114 h 227"/>
                  <a:gd name="T14" fmla="*/ 227 w 227"/>
                  <a:gd name="T15" fmla="*/ 114 h 227"/>
                  <a:gd name="T16" fmla="*/ 227 w 227"/>
                  <a:gd name="T17" fmla="*/ 57 h 227"/>
                  <a:gd name="T18" fmla="*/ 114 w 227"/>
                  <a:gd name="T19" fmla="*/ 57 h 227"/>
                  <a:gd name="T20" fmla="*/ 114 w 227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227">
                    <a:moveTo>
                      <a:pt x="114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6" name="Freeform 1252"/>
              <p:cNvSpPr>
                <a:spLocks/>
              </p:cNvSpPr>
              <p:nvPr/>
            </p:nvSpPr>
            <p:spPr bwMode="auto">
              <a:xfrm>
                <a:off x="2161" y="2003"/>
                <a:ext cx="340" cy="114"/>
              </a:xfrm>
              <a:custGeom>
                <a:avLst/>
                <a:gdLst>
                  <a:gd name="T0" fmla="*/ 340 w 340"/>
                  <a:gd name="T1" fmla="*/ 114 h 114"/>
                  <a:gd name="T2" fmla="*/ 0 w 340"/>
                  <a:gd name="T3" fmla="*/ 114 h 114"/>
                  <a:gd name="T4" fmla="*/ 0 w 340"/>
                  <a:gd name="T5" fmla="*/ 0 h 114"/>
                  <a:gd name="T6" fmla="*/ 283 w 340"/>
                  <a:gd name="T7" fmla="*/ 0 h 114"/>
                  <a:gd name="T8" fmla="*/ 283 w 340"/>
                  <a:gd name="T9" fmla="*/ 57 h 114"/>
                  <a:gd name="T10" fmla="*/ 340 w 340"/>
                  <a:gd name="T11" fmla="*/ 57 h 114"/>
                  <a:gd name="T12" fmla="*/ 340 w 340"/>
                  <a:gd name="T13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114">
                    <a:moveTo>
                      <a:pt x="340" y="114"/>
                    </a:moveTo>
                    <a:lnTo>
                      <a:pt x="0" y="114"/>
                    </a:lnTo>
                    <a:lnTo>
                      <a:pt x="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1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7" name="Freeform 1253"/>
              <p:cNvSpPr>
                <a:spLocks/>
              </p:cNvSpPr>
              <p:nvPr/>
            </p:nvSpPr>
            <p:spPr bwMode="auto">
              <a:xfrm>
                <a:off x="2161" y="2117"/>
                <a:ext cx="283" cy="227"/>
              </a:xfrm>
              <a:custGeom>
                <a:avLst/>
                <a:gdLst>
                  <a:gd name="T0" fmla="*/ 0 w 283"/>
                  <a:gd name="T1" fmla="*/ 0 h 227"/>
                  <a:gd name="T2" fmla="*/ 0 w 283"/>
                  <a:gd name="T3" fmla="*/ 227 h 227"/>
                  <a:gd name="T4" fmla="*/ 57 w 283"/>
                  <a:gd name="T5" fmla="*/ 227 h 227"/>
                  <a:gd name="T6" fmla="*/ 57 w 283"/>
                  <a:gd name="T7" fmla="*/ 170 h 227"/>
                  <a:gd name="T8" fmla="*/ 170 w 283"/>
                  <a:gd name="T9" fmla="*/ 170 h 227"/>
                  <a:gd name="T10" fmla="*/ 170 w 283"/>
                  <a:gd name="T11" fmla="*/ 227 h 227"/>
                  <a:gd name="T12" fmla="*/ 227 w 283"/>
                  <a:gd name="T13" fmla="*/ 227 h 227"/>
                  <a:gd name="T14" fmla="*/ 227 w 283"/>
                  <a:gd name="T15" fmla="*/ 170 h 227"/>
                  <a:gd name="T16" fmla="*/ 283 w 283"/>
                  <a:gd name="T17" fmla="*/ 170 h 227"/>
                  <a:gd name="T18" fmla="*/ 283 w 283"/>
                  <a:gd name="T19" fmla="*/ 0 h 227"/>
                  <a:gd name="T20" fmla="*/ 0 w 283"/>
                  <a:gd name="T2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27">
                    <a:moveTo>
                      <a:pt x="0" y="0"/>
                    </a:move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8" name="Freeform 1254"/>
              <p:cNvSpPr>
                <a:spLocks/>
              </p:cNvSpPr>
              <p:nvPr/>
            </p:nvSpPr>
            <p:spPr bwMode="auto">
              <a:xfrm>
                <a:off x="1991" y="2060"/>
                <a:ext cx="170" cy="227"/>
              </a:xfrm>
              <a:custGeom>
                <a:avLst/>
                <a:gdLst>
                  <a:gd name="T0" fmla="*/ 56 w 170"/>
                  <a:gd name="T1" fmla="*/ 0 h 227"/>
                  <a:gd name="T2" fmla="*/ 56 w 170"/>
                  <a:gd name="T3" fmla="*/ 57 h 227"/>
                  <a:gd name="T4" fmla="*/ 0 w 170"/>
                  <a:gd name="T5" fmla="*/ 57 h 227"/>
                  <a:gd name="T6" fmla="*/ 0 w 170"/>
                  <a:gd name="T7" fmla="*/ 170 h 227"/>
                  <a:gd name="T8" fmla="*/ 0 w 170"/>
                  <a:gd name="T9" fmla="*/ 227 h 227"/>
                  <a:gd name="T10" fmla="*/ 113 w 170"/>
                  <a:gd name="T11" fmla="*/ 227 h 227"/>
                  <a:gd name="T12" fmla="*/ 113 w 170"/>
                  <a:gd name="T13" fmla="*/ 170 h 227"/>
                  <a:gd name="T14" fmla="*/ 170 w 170"/>
                  <a:gd name="T15" fmla="*/ 170 h 227"/>
                  <a:gd name="T16" fmla="*/ 170 w 170"/>
                  <a:gd name="T17" fmla="*/ 0 h 227"/>
                  <a:gd name="T18" fmla="*/ 56 w 170"/>
                  <a:gd name="T1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0" h="227">
                    <a:moveTo>
                      <a:pt x="56" y="0"/>
                    </a:moveTo>
                    <a:lnTo>
                      <a:pt x="56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56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39" name="Freeform 1255"/>
              <p:cNvSpPr>
                <a:spLocks/>
              </p:cNvSpPr>
              <p:nvPr/>
            </p:nvSpPr>
            <p:spPr bwMode="auto">
              <a:xfrm>
                <a:off x="2104" y="2230"/>
                <a:ext cx="227" cy="340"/>
              </a:xfrm>
              <a:custGeom>
                <a:avLst/>
                <a:gdLst>
                  <a:gd name="T0" fmla="*/ 0 w 227"/>
                  <a:gd name="T1" fmla="*/ 0 h 340"/>
                  <a:gd name="T2" fmla="*/ 0 w 227"/>
                  <a:gd name="T3" fmla="*/ 340 h 340"/>
                  <a:gd name="T4" fmla="*/ 170 w 227"/>
                  <a:gd name="T5" fmla="*/ 340 h 340"/>
                  <a:gd name="T6" fmla="*/ 170 w 227"/>
                  <a:gd name="T7" fmla="*/ 284 h 340"/>
                  <a:gd name="T8" fmla="*/ 227 w 227"/>
                  <a:gd name="T9" fmla="*/ 284 h 340"/>
                  <a:gd name="T10" fmla="*/ 227 w 227"/>
                  <a:gd name="T11" fmla="*/ 57 h 340"/>
                  <a:gd name="T12" fmla="*/ 114 w 227"/>
                  <a:gd name="T13" fmla="*/ 57 h 340"/>
                  <a:gd name="T14" fmla="*/ 114 w 227"/>
                  <a:gd name="T15" fmla="*/ 114 h 340"/>
                  <a:gd name="T16" fmla="*/ 57 w 227"/>
                  <a:gd name="T17" fmla="*/ 114 h 340"/>
                  <a:gd name="T18" fmla="*/ 57 w 227"/>
                  <a:gd name="T19" fmla="*/ 0 h 340"/>
                  <a:gd name="T20" fmla="*/ 0 w 227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0" y="340"/>
                    </a:lnTo>
                    <a:lnTo>
                      <a:pt x="170" y="340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40" name="Freeform 1256"/>
              <p:cNvSpPr>
                <a:spLocks/>
              </p:cNvSpPr>
              <p:nvPr/>
            </p:nvSpPr>
            <p:spPr bwMode="auto">
              <a:xfrm>
                <a:off x="2047" y="1436"/>
                <a:ext cx="284" cy="397"/>
              </a:xfrm>
              <a:custGeom>
                <a:avLst/>
                <a:gdLst>
                  <a:gd name="T0" fmla="*/ 57 w 284"/>
                  <a:gd name="T1" fmla="*/ 397 h 397"/>
                  <a:gd name="T2" fmla="*/ 57 w 284"/>
                  <a:gd name="T3" fmla="*/ 170 h 397"/>
                  <a:gd name="T4" fmla="*/ 0 w 284"/>
                  <a:gd name="T5" fmla="*/ 170 h 397"/>
                  <a:gd name="T6" fmla="*/ 0 w 284"/>
                  <a:gd name="T7" fmla="*/ 114 h 397"/>
                  <a:gd name="T8" fmla="*/ 57 w 284"/>
                  <a:gd name="T9" fmla="*/ 114 h 397"/>
                  <a:gd name="T10" fmla="*/ 57 w 284"/>
                  <a:gd name="T11" fmla="*/ 0 h 397"/>
                  <a:gd name="T12" fmla="*/ 227 w 284"/>
                  <a:gd name="T13" fmla="*/ 0 h 397"/>
                  <a:gd name="T14" fmla="*/ 227 w 284"/>
                  <a:gd name="T15" fmla="*/ 57 h 397"/>
                  <a:gd name="T16" fmla="*/ 171 w 284"/>
                  <a:gd name="T17" fmla="*/ 57 h 397"/>
                  <a:gd name="T18" fmla="*/ 171 w 284"/>
                  <a:gd name="T19" fmla="*/ 114 h 397"/>
                  <a:gd name="T20" fmla="*/ 227 w 284"/>
                  <a:gd name="T21" fmla="*/ 114 h 397"/>
                  <a:gd name="T22" fmla="*/ 227 w 284"/>
                  <a:gd name="T23" fmla="*/ 227 h 397"/>
                  <a:gd name="T24" fmla="*/ 284 w 284"/>
                  <a:gd name="T25" fmla="*/ 227 h 397"/>
                  <a:gd name="T26" fmla="*/ 284 w 284"/>
                  <a:gd name="T27" fmla="*/ 284 h 397"/>
                  <a:gd name="T28" fmla="*/ 227 w 284"/>
                  <a:gd name="T29" fmla="*/ 284 h 397"/>
                  <a:gd name="T30" fmla="*/ 227 w 284"/>
                  <a:gd name="T31" fmla="*/ 341 h 397"/>
                  <a:gd name="T32" fmla="*/ 114 w 284"/>
                  <a:gd name="T33" fmla="*/ 341 h 397"/>
                  <a:gd name="T34" fmla="*/ 114 w 284"/>
                  <a:gd name="T35" fmla="*/ 397 h 397"/>
                  <a:gd name="T36" fmla="*/ 57 w 284"/>
                  <a:gd name="T3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4" h="397">
                    <a:moveTo>
                      <a:pt x="57" y="397"/>
                    </a:move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1" y="57"/>
                    </a:lnTo>
                    <a:lnTo>
                      <a:pt x="171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41" name="Freeform 1257"/>
              <p:cNvSpPr>
                <a:spLocks/>
              </p:cNvSpPr>
              <p:nvPr/>
            </p:nvSpPr>
            <p:spPr bwMode="auto">
              <a:xfrm>
                <a:off x="1821" y="1493"/>
                <a:ext cx="283" cy="340"/>
              </a:xfrm>
              <a:custGeom>
                <a:avLst/>
                <a:gdLst>
                  <a:gd name="T0" fmla="*/ 283 w 283"/>
                  <a:gd name="T1" fmla="*/ 0 h 340"/>
                  <a:gd name="T2" fmla="*/ 0 w 283"/>
                  <a:gd name="T3" fmla="*/ 0 h 340"/>
                  <a:gd name="T4" fmla="*/ 0 w 283"/>
                  <a:gd name="T5" fmla="*/ 57 h 340"/>
                  <a:gd name="T6" fmla="*/ 56 w 283"/>
                  <a:gd name="T7" fmla="*/ 57 h 340"/>
                  <a:gd name="T8" fmla="*/ 56 w 283"/>
                  <a:gd name="T9" fmla="*/ 170 h 340"/>
                  <a:gd name="T10" fmla="*/ 113 w 283"/>
                  <a:gd name="T11" fmla="*/ 170 h 340"/>
                  <a:gd name="T12" fmla="*/ 113 w 283"/>
                  <a:gd name="T13" fmla="*/ 340 h 340"/>
                  <a:gd name="T14" fmla="*/ 283 w 283"/>
                  <a:gd name="T15" fmla="*/ 340 h 340"/>
                  <a:gd name="T16" fmla="*/ 283 w 283"/>
                  <a:gd name="T17" fmla="*/ 113 h 340"/>
                  <a:gd name="T18" fmla="*/ 226 w 283"/>
                  <a:gd name="T19" fmla="*/ 113 h 340"/>
                  <a:gd name="T20" fmla="*/ 226 w 283"/>
                  <a:gd name="T21" fmla="*/ 57 h 340"/>
                  <a:gd name="T22" fmla="*/ 283 w 283"/>
                  <a:gd name="T23" fmla="*/ 57 h 340"/>
                  <a:gd name="T24" fmla="*/ 283 w 283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340">
                    <a:moveTo>
                      <a:pt x="283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340"/>
                    </a:lnTo>
                    <a:lnTo>
                      <a:pt x="283" y="340"/>
                    </a:lnTo>
                    <a:lnTo>
                      <a:pt x="283" y="113"/>
                    </a:lnTo>
                    <a:lnTo>
                      <a:pt x="226" y="113"/>
                    </a:lnTo>
                    <a:lnTo>
                      <a:pt x="226" y="57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42" name="Freeform 1258"/>
              <p:cNvSpPr>
                <a:spLocks/>
              </p:cNvSpPr>
              <p:nvPr/>
            </p:nvSpPr>
            <p:spPr bwMode="auto">
              <a:xfrm>
                <a:off x="1707" y="1777"/>
                <a:ext cx="340" cy="283"/>
              </a:xfrm>
              <a:custGeom>
                <a:avLst/>
                <a:gdLst>
                  <a:gd name="T0" fmla="*/ 57 w 340"/>
                  <a:gd name="T1" fmla="*/ 56 h 283"/>
                  <a:gd name="T2" fmla="*/ 57 w 340"/>
                  <a:gd name="T3" fmla="*/ 113 h 283"/>
                  <a:gd name="T4" fmla="*/ 0 w 340"/>
                  <a:gd name="T5" fmla="*/ 113 h 283"/>
                  <a:gd name="T6" fmla="*/ 0 w 340"/>
                  <a:gd name="T7" fmla="*/ 283 h 283"/>
                  <a:gd name="T8" fmla="*/ 170 w 340"/>
                  <a:gd name="T9" fmla="*/ 283 h 283"/>
                  <a:gd name="T10" fmla="*/ 170 w 340"/>
                  <a:gd name="T11" fmla="*/ 226 h 283"/>
                  <a:gd name="T12" fmla="*/ 284 w 340"/>
                  <a:gd name="T13" fmla="*/ 226 h 283"/>
                  <a:gd name="T14" fmla="*/ 284 w 340"/>
                  <a:gd name="T15" fmla="*/ 170 h 283"/>
                  <a:gd name="T16" fmla="*/ 340 w 340"/>
                  <a:gd name="T17" fmla="*/ 170 h 283"/>
                  <a:gd name="T18" fmla="*/ 340 w 340"/>
                  <a:gd name="T19" fmla="*/ 56 h 283"/>
                  <a:gd name="T20" fmla="*/ 227 w 340"/>
                  <a:gd name="T21" fmla="*/ 56 h 283"/>
                  <a:gd name="T22" fmla="*/ 227 w 340"/>
                  <a:gd name="T23" fmla="*/ 0 h 283"/>
                  <a:gd name="T24" fmla="*/ 114 w 340"/>
                  <a:gd name="T25" fmla="*/ 0 h 283"/>
                  <a:gd name="T26" fmla="*/ 114 w 340"/>
                  <a:gd name="T27" fmla="*/ 56 h 283"/>
                  <a:gd name="T28" fmla="*/ 57 w 340"/>
                  <a:gd name="T29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283">
                    <a:moveTo>
                      <a:pt x="57" y="56"/>
                    </a:moveTo>
                    <a:lnTo>
                      <a:pt x="57" y="113"/>
                    </a:lnTo>
                    <a:lnTo>
                      <a:pt x="0" y="113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340" y="170"/>
                    </a:lnTo>
                    <a:lnTo>
                      <a:pt x="340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57" y="56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44" name="Freeform 1260"/>
              <p:cNvSpPr>
                <a:spLocks/>
              </p:cNvSpPr>
              <p:nvPr/>
            </p:nvSpPr>
            <p:spPr bwMode="auto">
              <a:xfrm>
                <a:off x="1480" y="2230"/>
                <a:ext cx="681" cy="510"/>
              </a:xfrm>
              <a:custGeom>
                <a:avLst/>
                <a:gdLst>
                  <a:gd name="T0" fmla="*/ 511 w 681"/>
                  <a:gd name="T1" fmla="*/ 454 h 510"/>
                  <a:gd name="T2" fmla="*/ 454 w 681"/>
                  <a:gd name="T3" fmla="*/ 454 h 510"/>
                  <a:gd name="T4" fmla="*/ 454 w 681"/>
                  <a:gd name="T5" fmla="*/ 340 h 510"/>
                  <a:gd name="T6" fmla="*/ 567 w 681"/>
                  <a:gd name="T7" fmla="*/ 340 h 510"/>
                  <a:gd name="T8" fmla="*/ 567 w 681"/>
                  <a:gd name="T9" fmla="*/ 170 h 510"/>
                  <a:gd name="T10" fmla="*/ 511 w 681"/>
                  <a:gd name="T11" fmla="*/ 170 h 510"/>
                  <a:gd name="T12" fmla="*/ 511 w 681"/>
                  <a:gd name="T13" fmla="*/ 227 h 510"/>
                  <a:gd name="T14" fmla="*/ 397 w 681"/>
                  <a:gd name="T15" fmla="*/ 227 h 510"/>
                  <a:gd name="T16" fmla="*/ 397 w 681"/>
                  <a:gd name="T17" fmla="*/ 397 h 510"/>
                  <a:gd name="T18" fmla="*/ 341 w 681"/>
                  <a:gd name="T19" fmla="*/ 397 h 510"/>
                  <a:gd name="T20" fmla="*/ 341 w 681"/>
                  <a:gd name="T21" fmla="*/ 510 h 510"/>
                  <a:gd name="T22" fmla="*/ 284 w 681"/>
                  <a:gd name="T23" fmla="*/ 510 h 510"/>
                  <a:gd name="T24" fmla="*/ 284 w 681"/>
                  <a:gd name="T25" fmla="*/ 340 h 510"/>
                  <a:gd name="T26" fmla="*/ 341 w 681"/>
                  <a:gd name="T27" fmla="*/ 340 h 510"/>
                  <a:gd name="T28" fmla="*/ 341 w 681"/>
                  <a:gd name="T29" fmla="*/ 284 h 510"/>
                  <a:gd name="T30" fmla="*/ 171 w 681"/>
                  <a:gd name="T31" fmla="*/ 284 h 510"/>
                  <a:gd name="T32" fmla="*/ 171 w 681"/>
                  <a:gd name="T33" fmla="*/ 227 h 510"/>
                  <a:gd name="T34" fmla="*/ 114 w 681"/>
                  <a:gd name="T35" fmla="*/ 227 h 510"/>
                  <a:gd name="T36" fmla="*/ 114 w 681"/>
                  <a:gd name="T37" fmla="*/ 170 h 510"/>
                  <a:gd name="T38" fmla="*/ 0 w 681"/>
                  <a:gd name="T39" fmla="*/ 170 h 510"/>
                  <a:gd name="T40" fmla="*/ 0 w 681"/>
                  <a:gd name="T41" fmla="*/ 0 h 510"/>
                  <a:gd name="T42" fmla="*/ 227 w 681"/>
                  <a:gd name="T43" fmla="*/ 0 h 510"/>
                  <a:gd name="T44" fmla="*/ 227 w 681"/>
                  <a:gd name="T45" fmla="*/ 57 h 510"/>
                  <a:gd name="T46" fmla="*/ 284 w 681"/>
                  <a:gd name="T47" fmla="*/ 57 h 510"/>
                  <a:gd name="T48" fmla="*/ 284 w 681"/>
                  <a:gd name="T49" fmla="*/ 0 h 510"/>
                  <a:gd name="T50" fmla="*/ 511 w 681"/>
                  <a:gd name="T51" fmla="*/ 0 h 510"/>
                  <a:gd name="T52" fmla="*/ 511 w 681"/>
                  <a:gd name="T53" fmla="*/ 57 h 510"/>
                  <a:gd name="T54" fmla="*/ 624 w 681"/>
                  <a:gd name="T55" fmla="*/ 57 h 510"/>
                  <a:gd name="T56" fmla="*/ 624 w 681"/>
                  <a:gd name="T57" fmla="*/ 340 h 510"/>
                  <a:gd name="T58" fmla="*/ 681 w 681"/>
                  <a:gd name="T59" fmla="*/ 340 h 510"/>
                  <a:gd name="T60" fmla="*/ 681 w 681"/>
                  <a:gd name="T61" fmla="*/ 397 h 510"/>
                  <a:gd name="T62" fmla="*/ 511 w 681"/>
                  <a:gd name="T63" fmla="*/ 397 h 510"/>
                  <a:gd name="T64" fmla="*/ 511 w 681"/>
                  <a:gd name="T65" fmla="*/ 45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81" h="510">
                    <a:moveTo>
                      <a:pt x="511" y="454"/>
                    </a:moveTo>
                    <a:lnTo>
                      <a:pt x="454" y="454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170"/>
                    </a:lnTo>
                    <a:lnTo>
                      <a:pt x="511" y="170"/>
                    </a:lnTo>
                    <a:lnTo>
                      <a:pt x="511" y="227"/>
                    </a:lnTo>
                    <a:lnTo>
                      <a:pt x="397" y="227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510"/>
                    </a:lnTo>
                    <a:lnTo>
                      <a:pt x="284" y="510"/>
                    </a:lnTo>
                    <a:lnTo>
                      <a:pt x="284" y="340"/>
                    </a:lnTo>
                    <a:lnTo>
                      <a:pt x="341" y="340"/>
                    </a:lnTo>
                    <a:lnTo>
                      <a:pt x="341" y="284"/>
                    </a:lnTo>
                    <a:lnTo>
                      <a:pt x="171" y="284"/>
                    </a:lnTo>
                    <a:lnTo>
                      <a:pt x="171" y="227"/>
                    </a:lnTo>
                    <a:lnTo>
                      <a:pt x="114" y="227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624" y="57"/>
                    </a:lnTo>
                    <a:lnTo>
                      <a:pt x="624" y="340"/>
                    </a:lnTo>
                    <a:lnTo>
                      <a:pt x="681" y="340"/>
                    </a:lnTo>
                    <a:lnTo>
                      <a:pt x="681" y="397"/>
                    </a:lnTo>
                    <a:lnTo>
                      <a:pt x="511" y="397"/>
                    </a:lnTo>
                    <a:lnTo>
                      <a:pt x="511" y="454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sp>
            <p:nvSpPr>
              <p:cNvPr id="17645" name="Freeform 1261"/>
              <p:cNvSpPr>
                <a:spLocks/>
              </p:cNvSpPr>
              <p:nvPr/>
            </p:nvSpPr>
            <p:spPr bwMode="auto">
              <a:xfrm>
                <a:off x="1537" y="1947"/>
                <a:ext cx="510" cy="340"/>
              </a:xfrm>
              <a:custGeom>
                <a:avLst/>
                <a:gdLst>
                  <a:gd name="T0" fmla="*/ 0 w 510"/>
                  <a:gd name="T1" fmla="*/ 113 h 340"/>
                  <a:gd name="T2" fmla="*/ 0 w 510"/>
                  <a:gd name="T3" fmla="*/ 283 h 340"/>
                  <a:gd name="T4" fmla="*/ 170 w 510"/>
                  <a:gd name="T5" fmla="*/ 283 h 340"/>
                  <a:gd name="T6" fmla="*/ 170 w 510"/>
                  <a:gd name="T7" fmla="*/ 340 h 340"/>
                  <a:gd name="T8" fmla="*/ 227 w 510"/>
                  <a:gd name="T9" fmla="*/ 340 h 340"/>
                  <a:gd name="T10" fmla="*/ 227 w 510"/>
                  <a:gd name="T11" fmla="*/ 283 h 340"/>
                  <a:gd name="T12" fmla="*/ 454 w 510"/>
                  <a:gd name="T13" fmla="*/ 283 h 340"/>
                  <a:gd name="T14" fmla="*/ 454 w 510"/>
                  <a:gd name="T15" fmla="*/ 170 h 340"/>
                  <a:gd name="T16" fmla="*/ 510 w 510"/>
                  <a:gd name="T17" fmla="*/ 170 h 340"/>
                  <a:gd name="T18" fmla="*/ 510 w 510"/>
                  <a:gd name="T19" fmla="*/ 0 h 340"/>
                  <a:gd name="T20" fmla="*/ 454 w 510"/>
                  <a:gd name="T21" fmla="*/ 0 h 340"/>
                  <a:gd name="T22" fmla="*/ 454 w 510"/>
                  <a:gd name="T23" fmla="*/ 56 h 340"/>
                  <a:gd name="T24" fmla="*/ 340 w 510"/>
                  <a:gd name="T25" fmla="*/ 56 h 340"/>
                  <a:gd name="T26" fmla="*/ 340 w 510"/>
                  <a:gd name="T27" fmla="*/ 113 h 340"/>
                  <a:gd name="T28" fmla="*/ 170 w 510"/>
                  <a:gd name="T29" fmla="*/ 113 h 340"/>
                  <a:gd name="T30" fmla="*/ 170 w 510"/>
                  <a:gd name="T31" fmla="*/ 56 h 340"/>
                  <a:gd name="T32" fmla="*/ 114 w 510"/>
                  <a:gd name="T33" fmla="*/ 56 h 340"/>
                  <a:gd name="T34" fmla="*/ 114 w 510"/>
                  <a:gd name="T35" fmla="*/ 0 h 340"/>
                  <a:gd name="T36" fmla="*/ 0 w 510"/>
                  <a:gd name="T37" fmla="*/ 0 h 340"/>
                  <a:gd name="T38" fmla="*/ 0 w 510"/>
                  <a:gd name="T39" fmla="*/ 56 h 340"/>
                  <a:gd name="T40" fmla="*/ 57 w 510"/>
                  <a:gd name="T41" fmla="*/ 56 h 340"/>
                  <a:gd name="T42" fmla="*/ 57 w 510"/>
                  <a:gd name="T43" fmla="*/ 113 h 340"/>
                  <a:gd name="T44" fmla="*/ 0 w 510"/>
                  <a:gd name="T45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10" h="340">
                    <a:moveTo>
                      <a:pt x="0" y="113"/>
                    </a:move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454" y="283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</p:grpSp>
        <p:grpSp>
          <p:nvGrpSpPr>
            <p:cNvPr id="2" name="グループ化 1"/>
            <p:cNvGrpSpPr/>
            <p:nvPr/>
          </p:nvGrpSpPr>
          <p:grpSpPr>
            <a:xfrm>
              <a:off x="1288143" y="214313"/>
              <a:ext cx="7265081" cy="6429375"/>
              <a:chOff x="1270000" y="300038"/>
              <a:chExt cx="10171113" cy="9001125"/>
            </a:xfrm>
          </p:grpSpPr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5140325" y="5791200"/>
                <a:ext cx="900113" cy="989013"/>
              </a:xfrm>
              <a:custGeom>
                <a:avLst/>
                <a:gdLst>
                  <a:gd name="T0" fmla="*/ 340 w 567"/>
                  <a:gd name="T1" fmla="*/ 623 h 623"/>
                  <a:gd name="T2" fmla="*/ 227 w 567"/>
                  <a:gd name="T3" fmla="*/ 623 h 623"/>
                  <a:gd name="T4" fmla="*/ 227 w 567"/>
                  <a:gd name="T5" fmla="*/ 567 h 623"/>
                  <a:gd name="T6" fmla="*/ 170 w 567"/>
                  <a:gd name="T7" fmla="*/ 567 h 623"/>
                  <a:gd name="T8" fmla="*/ 170 w 567"/>
                  <a:gd name="T9" fmla="*/ 510 h 623"/>
                  <a:gd name="T10" fmla="*/ 114 w 567"/>
                  <a:gd name="T11" fmla="*/ 510 h 623"/>
                  <a:gd name="T12" fmla="*/ 114 w 567"/>
                  <a:gd name="T13" fmla="*/ 453 h 623"/>
                  <a:gd name="T14" fmla="*/ 0 w 567"/>
                  <a:gd name="T15" fmla="*/ 453 h 623"/>
                  <a:gd name="T16" fmla="*/ 0 w 567"/>
                  <a:gd name="T17" fmla="*/ 397 h 623"/>
                  <a:gd name="T18" fmla="*/ 57 w 567"/>
                  <a:gd name="T19" fmla="*/ 397 h 623"/>
                  <a:gd name="T20" fmla="*/ 57 w 567"/>
                  <a:gd name="T21" fmla="*/ 340 h 623"/>
                  <a:gd name="T22" fmla="*/ 0 w 567"/>
                  <a:gd name="T23" fmla="*/ 340 h 623"/>
                  <a:gd name="T24" fmla="*/ 0 w 567"/>
                  <a:gd name="T25" fmla="*/ 283 h 623"/>
                  <a:gd name="T26" fmla="*/ 170 w 567"/>
                  <a:gd name="T27" fmla="*/ 283 h 623"/>
                  <a:gd name="T28" fmla="*/ 170 w 567"/>
                  <a:gd name="T29" fmla="*/ 113 h 623"/>
                  <a:gd name="T30" fmla="*/ 284 w 567"/>
                  <a:gd name="T31" fmla="*/ 113 h 623"/>
                  <a:gd name="T32" fmla="*/ 284 w 567"/>
                  <a:gd name="T33" fmla="*/ 0 h 623"/>
                  <a:gd name="T34" fmla="*/ 454 w 567"/>
                  <a:gd name="T35" fmla="*/ 0 h 623"/>
                  <a:gd name="T36" fmla="*/ 454 w 567"/>
                  <a:gd name="T37" fmla="*/ 56 h 623"/>
                  <a:gd name="T38" fmla="*/ 567 w 567"/>
                  <a:gd name="T39" fmla="*/ 56 h 623"/>
                  <a:gd name="T40" fmla="*/ 567 w 567"/>
                  <a:gd name="T41" fmla="*/ 170 h 623"/>
                  <a:gd name="T42" fmla="*/ 510 w 567"/>
                  <a:gd name="T43" fmla="*/ 170 h 623"/>
                  <a:gd name="T44" fmla="*/ 510 w 567"/>
                  <a:gd name="T45" fmla="*/ 227 h 623"/>
                  <a:gd name="T46" fmla="*/ 567 w 567"/>
                  <a:gd name="T47" fmla="*/ 227 h 623"/>
                  <a:gd name="T48" fmla="*/ 567 w 567"/>
                  <a:gd name="T49" fmla="*/ 283 h 623"/>
                  <a:gd name="T50" fmla="*/ 510 w 567"/>
                  <a:gd name="T51" fmla="*/ 283 h 623"/>
                  <a:gd name="T52" fmla="*/ 510 w 567"/>
                  <a:gd name="T53" fmla="*/ 397 h 623"/>
                  <a:gd name="T54" fmla="*/ 454 w 567"/>
                  <a:gd name="T55" fmla="*/ 397 h 623"/>
                  <a:gd name="T56" fmla="*/ 454 w 567"/>
                  <a:gd name="T57" fmla="*/ 623 h 623"/>
                  <a:gd name="T58" fmla="*/ 397 w 567"/>
                  <a:gd name="T59" fmla="*/ 623 h 623"/>
                  <a:gd name="T60" fmla="*/ 397 w 567"/>
                  <a:gd name="T61" fmla="*/ 567 h 623"/>
                  <a:gd name="T62" fmla="*/ 340 w 567"/>
                  <a:gd name="T63" fmla="*/ 567 h 623"/>
                  <a:gd name="T64" fmla="*/ 340 w 567"/>
                  <a:gd name="T65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67" h="623">
                    <a:moveTo>
                      <a:pt x="340" y="623"/>
                    </a:moveTo>
                    <a:lnTo>
                      <a:pt x="227" y="623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170" y="283"/>
                    </a:lnTo>
                    <a:lnTo>
                      <a:pt x="170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454" y="0"/>
                    </a:lnTo>
                    <a:lnTo>
                      <a:pt x="454" y="56"/>
                    </a:lnTo>
                    <a:lnTo>
                      <a:pt x="567" y="56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397"/>
                    </a:lnTo>
                    <a:lnTo>
                      <a:pt x="454" y="397"/>
                    </a:lnTo>
                    <a:lnTo>
                      <a:pt x="454" y="623"/>
                    </a:lnTo>
                    <a:lnTo>
                      <a:pt x="397" y="623"/>
                    </a:lnTo>
                    <a:lnTo>
                      <a:pt x="397" y="567"/>
                    </a:lnTo>
                    <a:lnTo>
                      <a:pt x="340" y="567"/>
                    </a:lnTo>
                    <a:lnTo>
                      <a:pt x="340" y="623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17627" name="Group 1243"/>
              <p:cNvGrpSpPr>
                <a:grpSpLocks/>
              </p:cNvGrpSpPr>
              <p:nvPr/>
            </p:nvGrpSpPr>
            <p:grpSpPr bwMode="auto">
              <a:xfrm>
                <a:off x="2800350" y="4800600"/>
                <a:ext cx="1890713" cy="3600450"/>
                <a:chOff x="1764" y="3024"/>
                <a:chExt cx="1191" cy="2268"/>
              </a:xfrm>
            </p:grpSpPr>
            <p:sp>
              <p:nvSpPr>
                <p:cNvPr id="12178" name="Freeform 914"/>
                <p:cNvSpPr>
                  <a:spLocks/>
                </p:cNvSpPr>
                <p:nvPr/>
              </p:nvSpPr>
              <p:spPr bwMode="auto">
                <a:xfrm>
                  <a:off x="2785" y="4838"/>
                  <a:ext cx="170" cy="114"/>
                </a:xfrm>
                <a:custGeom>
                  <a:avLst/>
                  <a:gdLst>
                    <a:gd name="T0" fmla="*/ 0 w 170"/>
                    <a:gd name="T1" fmla="*/ 0 h 114"/>
                    <a:gd name="T2" fmla="*/ 0 w 170"/>
                    <a:gd name="T3" fmla="*/ 57 h 114"/>
                    <a:gd name="T4" fmla="*/ 56 w 170"/>
                    <a:gd name="T5" fmla="*/ 57 h 114"/>
                    <a:gd name="T6" fmla="*/ 56 w 170"/>
                    <a:gd name="T7" fmla="*/ 114 h 114"/>
                    <a:gd name="T8" fmla="*/ 170 w 170"/>
                    <a:gd name="T9" fmla="*/ 114 h 114"/>
                    <a:gd name="T10" fmla="*/ 170 w 170"/>
                    <a:gd name="T11" fmla="*/ 57 h 114"/>
                    <a:gd name="T12" fmla="*/ 113 w 170"/>
                    <a:gd name="T13" fmla="*/ 57 h 114"/>
                    <a:gd name="T14" fmla="*/ 113 w 170"/>
                    <a:gd name="T15" fmla="*/ 0 h 114"/>
                    <a:gd name="T16" fmla="*/ 0 w 170"/>
                    <a:gd name="T17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70" h="114">
                      <a:moveTo>
                        <a:pt x="0" y="0"/>
                      </a:moveTo>
                      <a:lnTo>
                        <a:pt x="0" y="57"/>
                      </a:lnTo>
                      <a:lnTo>
                        <a:pt x="56" y="57"/>
                      </a:lnTo>
                      <a:lnTo>
                        <a:pt x="56" y="114"/>
                      </a:lnTo>
                      <a:lnTo>
                        <a:pt x="170" y="114"/>
                      </a:lnTo>
                      <a:lnTo>
                        <a:pt x="170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0" name="Freeform 916"/>
                <p:cNvSpPr>
                  <a:spLocks/>
                </p:cNvSpPr>
                <p:nvPr/>
              </p:nvSpPr>
              <p:spPr bwMode="auto">
                <a:xfrm>
                  <a:off x="1877" y="4612"/>
                  <a:ext cx="624" cy="453"/>
                </a:xfrm>
                <a:custGeom>
                  <a:avLst/>
                  <a:gdLst>
                    <a:gd name="T0" fmla="*/ 624 w 624"/>
                    <a:gd name="T1" fmla="*/ 453 h 453"/>
                    <a:gd name="T2" fmla="*/ 454 w 624"/>
                    <a:gd name="T3" fmla="*/ 453 h 453"/>
                    <a:gd name="T4" fmla="*/ 454 w 624"/>
                    <a:gd name="T5" fmla="*/ 397 h 453"/>
                    <a:gd name="T6" fmla="*/ 227 w 624"/>
                    <a:gd name="T7" fmla="*/ 397 h 453"/>
                    <a:gd name="T8" fmla="*/ 227 w 624"/>
                    <a:gd name="T9" fmla="*/ 340 h 453"/>
                    <a:gd name="T10" fmla="*/ 114 w 624"/>
                    <a:gd name="T11" fmla="*/ 340 h 453"/>
                    <a:gd name="T12" fmla="*/ 114 w 624"/>
                    <a:gd name="T13" fmla="*/ 283 h 453"/>
                    <a:gd name="T14" fmla="*/ 57 w 624"/>
                    <a:gd name="T15" fmla="*/ 283 h 453"/>
                    <a:gd name="T16" fmla="*/ 57 w 624"/>
                    <a:gd name="T17" fmla="*/ 226 h 453"/>
                    <a:gd name="T18" fmla="*/ 0 w 624"/>
                    <a:gd name="T19" fmla="*/ 226 h 453"/>
                    <a:gd name="T20" fmla="*/ 0 w 624"/>
                    <a:gd name="T21" fmla="*/ 56 h 453"/>
                    <a:gd name="T22" fmla="*/ 114 w 624"/>
                    <a:gd name="T23" fmla="*/ 56 h 453"/>
                    <a:gd name="T24" fmla="*/ 114 w 624"/>
                    <a:gd name="T25" fmla="*/ 0 h 453"/>
                    <a:gd name="T26" fmla="*/ 170 w 624"/>
                    <a:gd name="T27" fmla="*/ 0 h 453"/>
                    <a:gd name="T28" fmla="*/ 170 w 624"/>
                    <a:gd name="T29" fmla="*/ 56 h 453"/>
                    <a:gd name="T30" fmla="*/ 227 w 624"/>
                    <a:gd name="T31" fmla="*/ 56 h 453"/>
                    <a:gd name="T32" fmla="*/ 227 w 624"/>
                    <a:gd name="T33" fmla="*/ 170 h 453"/>
                    <a:gd name="T34" fmla="*/ 284 w 624"/>
                    <a:gd name="T35" fmla="*/ 170 h 453"/>
                    <a:gd name="T36" fmla="*/ 284 w 624"/>
                    <a:gd name="T37" fmla="*/ 226 h 453"/>
                    <a:gd name="T38" fmla="*/ 341 w 624"/>
                    <a:gd name="T39" fmla="*/ 226 h 453"/>
                    <a:gd name="T40" fmla="*/ 341 w 624"/>
                    <a:gd name="T41" fmla="*/ 170 h 453"/>
                    <a:gd name="T42" fmla="*/ 397 w 624"/>
                    <a:gd name="T43" fmla="*/ 170 h 453"/>
                    <a:gd name="T44" fmla="*/ 397 w 624"/>
                    <a:gd name="T45" fmla="*/ 113 h 453"/>
                    <a:gd name="T46" fmla="*/ 454 w 624"/>
                    <a:gd name="T47" fmla="*/ 113 h 453"/>
                    <a:gd name="T48" fmla="*/ 454 w 624"/>
                    <a:gd name="T49" fmla="*/ 170 h 453"/>
                    <a:gd name="T50" fmla="*/ 567 w 624"/>
                    <a:gd name="T51" fmla="*/ 170 h 453"/>
                    <a:gd name="T52" fmla="*/ 567 w 624"/>
                    <a:gd name="T53" fmla="*/ 397 h 453"/>
                    <a:gd name="T54" fmla="*/ 624 w 624"/>
                    <a:gd name="T55" fmla="*/ 397 h 453"/>
                    <a:gd name="T56" fmla="*/ 624 w 624"/>
                    <a:gd name="T57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24" h="453">
                      <a:moveTo>
                        <a:pt x="624" y="453"/>
                      </a:moveTo>
                      <a:lnTo>
                        <a:pt x="454" y="453"/>
                      </a:lnTo>
                      <a:lnTo>
                        <a:pt x="454" y="397"/>
                      </a:lnTo>
                      <a:lnTo>
                        <a:pt x="227" y="397"/>
                      </a:lnTo>
                      <a:lnTo>
                        <a:pt x="227" y="340"/>
                      </a:lnTo>
                      <a:lnTo>
                        <a:pt x="114" y="340"/>
                      </a:lnTo>
                      <a:lnTo>
                        <a:pt x="114" y="283"/>
                      </a:lnTo>
                      <a:lnTo>
                        <a:pt x="57" y="283"/>
                      </a:lnTo>
                      <a:lnTo>
                        <a:pt x="57" y="226"/>
                      </a:lnTo>
                      <a:lnTo>
                        <a:pt x="0" y="226"/>
                      </a:lnTo>
                      <a:lnTo>
                        <a:pt x="0" y="56"/>
                      </a:lnTo>
                      <a:lnTo>
                        <a:pt x="114" y="56"/>
                      </a:lnTo>
                      <a:lnTo>
                        <a:pt x="114" y="0"/>
                      </a:lnTo>
                      <a:lnTo>
                        <a:pt x="170" y="0"/>
                      </a:lnTo>
                      <a:lnTo>
                        <a:pt x="170" y="56"/>
                      </a:lnTo>
                      <a:lnTo>
                        <a:pt x="227" y="56"/>
                      </a:lnTo>
                      <a:lnTo>
                        <a:pt x="227" y="170"/>
                      </a:lnTo>
                      <a:lnTo>
                        <a:pt x="284" y="170"/>
                      </a:lnTo>
                      <a:lnTo>
                        <a:pt x="284" y="226"/>
                      </a:lnTo>
                      <a:lnTo>
                        <a:pt x="341" y="226"/>
                      </a:lnTo>
                      <a:lnTo>
                        <a:pt x="341" y="170"/>
                      </a:lnTo>
                      <a:lnTo>
                        <a:pt x="397" y="170"/>
                      </a:lnTo>
                      <a:lnTo>
                        <a:pt x="397" y="113"/>
                      </a:lnTo>
                      <a:lnTo>
                        <a:pt x="454" y="113"/>
                      </a:lnTo>
                      <a:lnTo>
                        <a:pt x="454" y="170"/>
                      </a:lnTo>
                      <a:lnTo>
                        <a:pt x="567" y="170"/>
                      </a:lnTo>
                      <a:lnTo>
                        <a:pt x="567" y="397"/>
                      </a:lnTo>
                      <a:lnTo>
                        <a:pt x="624" y="397"/>
                      </a:lnTo>
                      <a:lnTo>
                        <a:pt x="624" y="45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1" name="Rectangle 917"/>
                <p:cNvSpPr>
                  <a:spLocks noChangeArrowheads="1"/>
                </p:cNvSpPr>
                <p:nvPr/>
              </p:nvSpPr>
              <p:spPr bwMode="auto">
                <a:xfrm>
                  <a:off x="2614" y="4952"/>
                  <a:ext cx="57" cy="113"/>
                </a:xfrm>
                <a:prstGeom prst="rect">
                  <a:avLst/>
                </a:pr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2" name="Rectangle 918"/>
                <p:cNvSpPr>
                  <a:spLocks noChangeArrowheads="1"/>
                </p:cNvSpPr>
                <p:nvPr/>
              </p:nvSpPr>
              <p:spPr bwMode="auto">
                <a:xfrm>
                  <a:off x="2614" y="5179"/>
                  <a:ext cx="57" cy="113"/>
                </a:xfrm>
                <a:prstGeom prst="rect">
                  <a:avLst/>
                </a:pr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5" name="Freeform 921"/>
                <p:cNvSpPr>
                  <a:spLocks/>
                </p:cNvSpPr>
                <p:nvPr/>
              </p:nvSpPr>
              <p:spPr bwMode="auto">
                <a:xfrm>
                  <a:off x="1764" y="4271"/>
                  <a:ext cx="510" cy="567"/>
                </a:xfrm>
                <a:custGeom>
                  <a:avLst/>
                  <a:gdLst>
                    <a:gd name="T0" fmla="*/ 113 w 510"/>
                    <a:gd name="T1" fmla="*/ 511 h 567"/>
                    <a:gd name="T2" fmla="*/ 113 w 510"/>
                    <a:gd name="T3" fmla="*/ 397 h 567"/>
                    <a:gd name="T4" fmla="*/ 227 w 510"/>
                    <a:gd name="T5" fmla="*/ 397 h 567"/>
                    <a:gd name="T6" fmla="*/ 227 w 510"/>
                    <a:gd name="T7" fmla="*/ 341 h 567"/>
                    <a:gd name="T8" fmla="*/ 283 w 510"/>
                    <a:gd name="T9" fmla="*/ 341 h 567"/>
                    <a:gd name="T10" fmla="*/ 283 w 510"/>
                    <a:gd name="T11" fmla="*/ 397 h 567"/>
                    <a:gd name="T12" fmla="*/ 340 w 510"/>
                    <a:gd name="T13" fmla="*/ 397 h 567"/>
                    <a:gd name="T14" fmla="*/ 340 w 510"/>
                    <a:gd name="T15" fmla="*/ 511 h 567"/>
                    <a:gd name="T16" fmla="*/ 397 w 510"/>
                    <a:gd name="T17" fmla="*/ 511 h 567"/>
                    <a:gd name="T18" fmla="*/ 397 w 510"/>
                    <a:gd name="T19" fmla="*/ 567 h 567"/>
                    <a:gd name="T20" fmla="*/ 454 w 510"/>
                    <a:gd name="T21" fmla="*/ 567 h 567"/>
                    <a:gd name="T22" fmla="*/ 454 w 510"/>
                    <a:gd name="T23" fmla="*/ 511 h 567"/>
                    <a:gd name="T24" fmla="*/ 510 w 510"/>
                    <a:gd name="T25" fmla="*/ 511 h 567"/>
                    <a:gd name="T26" fmla="*/ 510 w 510"/>
                    <a:gd name="T27" fmla="*/ 397 h 567"/>
                    <a:gd name="T28" fmla="*/ 454 w 510"/>
                    <a:gd name="T29" fmla="*/ 397 h 567"/>
                    <a:gd name="T30" fmla="*/ 454 w 510"/>
                    <a:gd name="T31" fmla="*/ 341 h 567"/>
                    <a:gd name="T32" fmla="*/ 397 w 510"/>
                    <a:gd name="T33" fmla="*/ 341 h 567"/>
                    <a:gd name="T34" fmla="*/ 397 w 510"/>
                    <a:gd name="T35" fmla="*/ 171 h 567"/>
                    <a:gd name="T36" fmla="*/ 454 w 510"/>
                    <a:gd name="T37" fmla="*/ 171 h 567"/>
                    <a:gd name="T38" fmla="*/ 454 w 510"/>
                    <a:gd name="T39" fmla="*/ 57 h 567"/>
                    <a:gd name="T40" fmla="*/ 170 w 510"/>
                    <a:gd name="T41" fmla="*/ 57 h 567"/>
                    <a:gd name="T42" fmla="*/ 170 w 510"/>
                    <a:gd name="T43" fmla="*/ 0 h 567"/>
                    <a:gd name="T44" fmla="*/ 113 w 510"/>
                    <a:gd name="T45" fmla="*/ 0 h 567"/>
                    <a:gd name="T46" fmla="*/ 113 w 510"/>
                    <a:gd name="T47" fmla="*/ 57 h 567"/>
                    <a:gd name="T48" fmla="*/ 57 w 510"/>
                    <a:gd name="T49" fmla="*/ 57 h 567"/>
                    <a:gd name="T50" fmla="*/ 57 w 510"/>
                    <a:gd name="T51" fmla="*/ 227 h 567"/>
                    <a:gd name="T52" fmla="*/ 0 w 510"/>
                    <a:gd name="T53" fmla="*/ 227 h 567"/>
                    <a:gd name="T54" fmla="*/ 0 w 510"/>
                    <a:gd name="T55" fmla="*/ 454 h 567"/>
                    <a:gd name="T56" fmla="*/ 57 w 510"/>
                    <a:gd name="T57" fmla="*/ 454 h 567"/>
                    <a:gd name="T58" fmla="*/ 57 w 510"/>
                    <a:gd name="T59" fmla="*/ 511 h 567"/>
                    <a:gd name="T60" fmla="*/ 113 w 510"/>
                    <a:gd name="T61" fmla="*/ 511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10" h="567">
                      <a:moveTo>
                        <a:pt x="113" y="511"/>
                      </a:moveTo>
                      <a:lnTo>
                        <a:pt x="113" y="397"/>
                      </a:lnTo>
                      <a:lnTo>
                        <a:pt x="227" y="397"/>
                      </a:lnTo>
                      <a:lnTo>
                        <a:pt x="227" y="341"/>
                      </a:lnTo>
                      <a:lnTo>
                        <a:pt x="283" y="341"/>
                      </a:lnTo>
                      <a:lnTo>
                        <a:pt x="283" y="397"/>
                      </a:lnTo>
                      <a:lnTo>
                        <a:pt x="340" y="397"/>
                      </a:lnTo>
                      <a:lnTo>
                        <a:pt x="340" y="511"/>
                      </a:lnTo>
                      <a:lnTo>
                        <a:pt x="397" y="511"/>
                      </a:lnTo>
                      <a:lnTo>
                        <a:pt x="397" y="567"/>
                      </a:lnTo>
                      <a:lnTo>
                        <a:pt x="454" y="567"/>
                      </a:lnTo>
                      <a:lnTo>
                        <a:pt x="454" y="511"/>
                      </a:lnTo>
                      <a:lnTo>
                        <a:pt x="510" y="511"/>
                      </a:lnTo>
                      <a:lnTo>
                        <a:pt x="510" y="397"/>
                      </a:lnTo>
                      <a:lnTo>
                        <a:pt x="454" y="397"/>
                      </a:lnTo>
                      <a:lnTo>
                        <a:pt x="454" y="341"/>
                      </a:lnTo>
                      <a:lnTo>
                        <a:pt x="397" y="341"/>
                      </a:lnTo>
                      <a:lnTo>
                        <a:pt x="397" y="171"/>
                      </a:lnTo>
                      <a:lnTo>
                        <a:pt x="454" y="171"/>
                      </a:lnTo>
                      <a:lnTo>
                        <a:pt x="454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57" y="57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454"/>
                      </a:lnTo>
                      <a:lnTo>
                        <a:pt x="57" y="454"/>
                      </a:lnTo>
                      <a:lnTo>
                        <a:pt x="57" y="511"/>
                      </a:lnTo>
                      <a:lnTo>
                        <a:pt x="113" y="51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6" name="Freeform 922"/>
                <p:cNvSpPr>
                  <a:spLocks/>
                </p:cNvSpPr>
                <p:nvPr/>
              </p:nvSpPr>
              <p:spPr bwMode="auto">
                <a:xfrm>
                  <a:off x="1991" y="3875"/>
                  <a:ext cx="283" cy="453"/>
                </a:xfrm>
                <a:custGeom>
                  <a:avLst/>
                  <a:gdLst>
                    <a:gd name="T0" fmla="*/ 227 w 283"/>
                    <a:gd name="T1" fmla="*/ 453 h 453"/>
                    <a:gd name="T2" fmla="*/ 0 w 283"/>
                    <a:gd name="T3" fmla="*/ 453 h 453"/>
                    <a:gd name="T4" fmla="*/ 0 w 283"/>
                    <a:gd name="T5" fmla="*/ 170 h 453"/>
                    <a:gd name="T6" fmla="*/ 56 w 283"/>
                    <a:gd name="T7" fmla="*/ 170 h 453"/>
                    <a:gd name="T8" fmla="*/ 56 w 283"/>
                    <a:gd name="T9" fmla="*/ 113 h 453"/>
                    <a:gd name="T10" fmla="*/ 0 w 283"/>
                    <a:gd name="T11" fmla="*/ 113 h 453"/>
                    <a:gd name="T12" fmla="*/ 0 w 283"/>
                    <a:gd name="T13" fmla="*/ 0 h 453"/>
                    <a:gd name="T14" fmla="*/ 113 w 283"/>
                    <a:gd name="T15" fmla="*/ 0 h 453"/>
                    <a:gd name="T16" fmla="*/ 113 w 283"/>
                    <a:gd name="T17" fmla="*/ 56 h 453"/>
                    <a:gd name="T18" fmla="*/ 283 w 283"/>
                    <a:gd name="T19" fmla="*/ 56 h 453"/>
                    <a:gd name="T20" fmla="*/ 283 w 283"/>
                    <a:gd name="T21" fmla="*/ 226 h 453"/>
                    <a:gd name="T22" fmla="*/ 227 w 283"/>
                    <a:gd name="T23" fmla="*/ 226 h 453"/>
                    <a:gd name="T24" fmla="*/ 227 w 283"/>
                    <a:gd name="T25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3" h="453">
                      <a:moveTo>
                        <a:pt x="227" y="453"/>
                      </a:moveTo>
                      <a:lnTo>
                        <a:pt x="0" y="453"/>
                      </a:lnTo>
                      <a:lnTo>
                        <a:pt x="0" y="170"/>
                      </a:lnTo>
                      <a:lnTo>
                        <a:pt x="56" y="170"/>
                      </a:lnTo>
                      <a:lnTo>
                        <a:pt x="56" y="113"/>
                      </a:lnTo>
                      <a:lnTo>
                        <a:pt x="0" y="113"/>
                      </a:lnTo>
                      <a:lnTo>
                        <a:pt x="0" y="0"/>
                      </a:lnTo>
                      <a:lnTo>
                        <a:pt x="113" y="0"/>
                      </a:lnTo>
                      <a:lnTo>
                        <a:pt x="113" y="56"/>
                      </a:lnTo>
                      <a:lnTo>
                        <a:pt x="283" y="56"/>
                      </a:lnTo>
                      <a:lnTo>
                        <a:pt x="283" y="226"/>
                      </a:lnTo>
                      <a:lnTo>
                        <a:pt x="227" y="226"/>
                      </a:lnTo>
                      <a:lnTo>
                        <a:pt x="227" y="45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9" name="Freeform 925"/>
                <p:cNvSpPr>
                  <a:spLocks/>
                </p:cNvSpPr>
                <p:nvPr/>
              </p:nvSpPr>
              <p:spPr bwMode="auto">
                <a:xfrm>
                  <a:off x="1934" y="3308"/>
                  <a:ext cx="397" cy="340"/>
                </a:xfrm>
                <a:custGeom>
                  <a:avLst/>
                  <a:gdLst>
                    <a:gd name="T0" fmla="*/ 0 w 397"/>
                    <a:gd name="T1" fmla="*/ 170 h 340"/>
                    <a:gd name="T2" fmla="*/ 0 w 397"/>
                    <a:gd name="T3" fmla="*/ 56 h 340"/>
                    <a:gd name="T4" fmla="*/ 227 w 397"/>
                    <a:gd name="T5" fmla="*/ 56 h 340"/>
                    <a:gd name="T6" fmla="*/ 227 w 397"/>
                    <a:gd name="T7" fmla="*/ 0 h 340"/>
                    <a:gd name="T8" fmla="*/ 284 w 397"/>
                    <a:gd name="T9" fmla="*/ 0 h 340"/>
                    <a:gd name="T10" fmla="*/ 284 w 397"/>
                    <a:gd name="T11" fmla="*/ 56 h 340"/>
                    <a:gd name="T12" fmla="*/ 340 w 397"/>
                    <a:gd name="T13" fmla="*/ 56 h 340"/>
                    <a:gd name="T14" fmla="*/ 340 w 397"/>
                    <a:gd name="T15" fmla="*/ 113 h 340"/>
                    <a:gd name="T16" fmla="*/ 397 w 397"/>
                    <a:gd name="T17" fmla="*/ 113 h 340"/>
                    <a:gd name="T18" fmla="*/ 397 w 397"/>
                    <a:gd name="T19" fmla="*/ 170 h 340"/>
                    <a:gd name="T20" fmla="*/ 340 w 397"/>
                    <a:gd name="T21" fmla="*/ 170 h 340"/>
                    <a:gd name="T22" fmla="*/ 340 w 397"/>
                    <a:gd name="T23" fmla="*/ 340 h 340"/>
                    <a:gd name="T24" fmla="*/ 57 w 397"/>
                    <a:gd name="T25" fmla="*/ 340 h 340"/>
                    <a:gd name="T26" fmla="*/ 57 w 397"/>
                    <a:gd name="T27" fmla="*/ 283 h 340"/>
                    <a:gd name="T28" fmla="*/ 57 w 397"/>
                    <a:gd name="T29" fmla="*/ 226 h 340"/>
                    <a:gd name="T30" fmla="*/ 113 w 397"/>
                    <a:gd name="T31" fmla="*/ 226 h 340"/>
                    <a:gd name="T32" fmla="*/ 113 w 397"/>
                    <a:gd name="T33" fmla="*/ 170 h 340"/>
                    <a:gd name="T34" fmla="*/ 0 w 397"/>
                    <a:gd name="T35" fmla="*/ 17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97" h="340">
                      <a:moveTo>
                        <a:pt x="0" y="170"/>
                      </a:moveTo>
                      <a:lnTo>
                        <a:pt x="0" y="56"/>
                      </a:lnTo>
                      <a:lnTo>
                        <a:pt x="227" y="56"/>
                      </a:lnTo>
                      <a:lnTo>
                        <a:pt x="227" y="0"/>
                      </a:lnTo>
                      <a:lnTo>
                        <a:pt x="284" y="0"/>
                      </a:lnTo>
                      <a:lnTo>
                        <a:pt x="284" y="56"/>
                      </a:lnTo>
                      <a:lnTo>
                        <a:pt x="340" y="56"/>
                      </a:lnTo>
                      <a:lnTo>
                        <a:pt x="340" y="113"/>
                      </a:lnTo>
                      <a:lnTo>
                        <a:pt x="397" y="113"/>
                      </a:lnTo>
                      <a:lnTo>
                        <a:pt x="397" y="170"/>
                      </a:lnTo>
                      <a:lnTo>
                        <a:pt x="340" y="170"/>
                      </a:lnTo>
                      <a:lnTo>
                        <a:pt x="340" y="340"/>
                      </a:lnTo>
                      <a:lnTo>
                        <a:pt x="57" y="340"/>
                      </a:lnTo>
                      <a:lnTo>
                        <a:pt x="57" y="283"/>
                      </a:lnTo>
                      <a:lnTo>
                        <a:pt x="57" y="226"/>
                      </a:lnTo>
                      <a:lnTo>
                        <a:pt x="113" y="226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24" name="Freeform 960"/>
                <p:cNvSpPr>
                  <a:spLocks/>
                </p:cNvSpPr>
                <p:nvPr/>
              </p:nvSpPr>
              <p:spPr bwMode="auto">
                <a:xfrm>
                  <a:off x="2161" y="3024"/>
                  <a:ext cx="397" cy="510"/>
                </a:xfrm>
                <a:custGeom>
                  <a:avLst/>
                  <a:gdLst>
                    <a:gd name="T0" fmla="*/ 57 w 397"/>
                    <a:gd name="T1" fmla="*/ 113 h 510"/>
                    <a:gd name="T2" fmla="*/ 170 w 397"/>
                    <a:gd name="T3" fmla="*/ 113 h 510"/>
                    <a:gd name="T4" fmla="*/ 170 w 397"/>
                    <a:gd name="T5" fmla="*/ 57 h 510"/>
                    <a:gd name="T6" fmla="*/ 227 w 397"/>
                    <a:gd name="T7" fmla="*/ 57 h 510"/>
                    <a:gd name="T8" fmla="*/ 227 w 397"/>
                    <a:gd name="T9" fmla="*/ 0 h 510"/>
                    <a:gd name="T10" fmla="*/ 340 w 397"/>
                    <a:gd name="T11" fmla="*/ 0 h 510"/>
                    <a:gd name="T12" fmla="*/ 340 w 397"/>
                    <a:gd name="T13" fmla="*/ 170 h 510"/>
                    <a:gd name="T14" fmla="*/ 397 w 397"/>
                    <a:gd name="T15" fmla="*/ 170 h 510"/>
                    <a:gd name="T16" fmla="*/ 397 w 397"/>
                    <a:gd name="T17" fmla="*/ 340 h 510"/>
                    <a:gd name="T18" fmla="*/ 340 w 397"/>
                    <a:gd name="T19" fmla="*/ 340 h 510"/>
                    <a:gd name="T20" fmla="*/ 340 w 397"/>
                    <a:gd name="T21" fmla="*/ 510 h 510"/>
                    <a:gd name="T22" fmla="*/ 283 w 397"/>
                    <a:gd name="T23" fmla="*/ 510 h 510"/>
                    <a:gd name="T24" fmla="*/ 283 w 397"/>
                    <a:gd name="T25" fmla="*/ 454 h 510"/>
                    <a:gd name="T26" fmla="*/ 170 w 397"/>
                    <a:gd name="T27" fmla="*/ 454 h 510"/>
                    <a:gd name="T28" fmla="*/ 170 w 397"/>
                    <a:gd name="T29" fmla="*/ 397 h 510"/>
                    <a:gd name="T30" fmla="*/ 113 w 397"/>
                    <a:gd name="T31" fmla="*/ 397 h 510"/>
                    <a:gd name="T32" fmla="*/ 113 w 397"/>
                    <a:gd name="T33" fmla="*/ 340 h 510"/>
                    <a:gd name="T34" fmla="*/ 57 w 397"/>
                    <a:gd name="T35" fmla="*/ 340 h 510"/>
                    <a:gd name="T36" fmla="*/ 57 w 397"/>
                    <a:gd name="T37" fmla="*/ 284 h 510"/>
                    <a:gd name="T38" fmla="*/ 0 w 397"/>
                    <a:gd name="T39" fmla="*/ 284 h 510"/>
                    <a:gd name="T40" fmla="*/ 0 w 397"/>
                    <a:gd name="T41" fmla="*/ 170 h 510"/>
                    <a:gd name="T42" fmla="*/ 57 w 397"/>
                    <a:gd name="T43" fmla="*/ 170 h 510"/>
                    <a:gd name="T44" fmla="*/ 57 w 397"/>
                    <a:gd name="T45" fmla="*/ 113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97" h="510">
                      <a:moveTo>
                        <a:pt x="57" y="113"/>
                      </a:moveTo>
                      <a:lnTo>
                        <a:pt x="170" y="113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lnTo>
                        <a:pt x="340" y="0"/>
                      </a:lnTo>
                      <a:lnTo>
                        <a:pt x="340" y="170"/>
                      </a:lnTo>
                      <a:lnTo>
                        <a:pt x="397" y="170"/>
                      </a:lnTo>
                      <a:lnTo>
                        <a:pt x="397" y="340"/>
                      </a:lnTo>
                      <a:lnTo>
                        <a:pt x="340" y="340"/>
                      </a:lnTo>
                      <a:lnTo>
                        <a:pt x="340" y="510"/>
                      </a:lnTo>
                      <a:lnTo>
                        <a:pt x="283" y="510"/>
                      </a:lnTo>
                      <a:lnTo>
                        <a:pt x="283" y="454"/>
                      </a:lnTo>
                      <a:lnTo>
                        <a:pt x="170" y="454"/>
                      </a:lnTo>
                      <a:lnTo>
                        <a:pt x="170" y="397"/>
                      </a:lnTo>
                      <a:lnTo>
                        <a:pt x="113" y="397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57" y="284"/>
                      </a:lnTo>
                      <a:lnTo>
                        <a:pt x="0" y="284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sp>
            <p:nvSpPr>
              <p:cNvPr id="12230" name="Freeform 966"/>
              <p:cNvSpPr>
                <a:spLocks/>
              </p:cNvSpPr>
              <p:nvPr/>
            </p:nvSpPr>
            <p:spPr bwMode="auto">
              <a:xfrm>
                <a:off x="3340100" y="2009775"/>
                <a:ext cx="269875" cy="269875"/>
              </a:xfrm>
              <a:custGeom>
                <a:avLst/>
                <a:gdLst>
                  <a:gd name="T0" fmla="*/ 0 w 170"/>
                  <a:gd name="T1" fmla="*/ 0 h 170"/>
                  <a:gd name="T2" fmla="*/ 170 w 170"/>
                  <a:gd name="T3" fmla="*/ 0 h 170"/>
                  <a:gd name="T4" fmla="*/ 170 w 170"/>
                  <a:gd name="T5" fmla="*/ 57 h 170"/>
                  <a:gd name="T6" fmla="*/ 114 w 170"/>
                  <a:gd name="T7" fmla="*/ 57 h 170"/>
                  <a:gd name="T8" fmla="*/ 114 w 170"/>
                  <a:gd name="T9" fmla="*/ 170 h 170"/>
                  <a:gd name="T10" fmla="*/ 57 w 170"/>
                  <a:gd name="T11" fmla="*/ 170 h 170"/>
                  <a:gd name="T12" fmla="*/ 0 w 170"/>
                  <a:gd name="T13" fmla="*/ 170 h 170"/>
                  <a:gd name="T14" fmla="*/ 0 w 170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70">
                    <a:moveTo>
                      <a:pt x="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114" y="5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ln w="3175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 sz="1283"/>
              </a:p>
            </p:txBody>
          </p:sp>
          <p:grpSp>
            <p:nvGrpSpPr>
              <p:cNvPr id="17647" name="Group 1263"/>
              <p:cNvGrpSpPr>
                <a:grpSpLocks/>
              </p:cNvGrpSpPr>
              <p:nvPr/>
            </p:nvGrpSpPr>
            <p:grpSpPr bwMode="auto">
              <a:xfrm>
                <a:off x="3160713" y="749300"/>
                <a:ext cx="539750" cy="811213"/>
                <a:chOff x="1991" y="472"/>
                <a:chExt cx="340" cy="511"/>
              </a:xfrm>
            </p:grpSpPr>
            <p:sp>
              <p:nvSpPr>
                <p:cNvPr id="12234" name="Freeform 970"/>
                <p:cNvSpPr>
                  <a:spLocks/>
                </p:cNvSpPr>
                <p:nvPr/>
              </p:nvSpPr>
              <p:spPr bwMode="auto">
                <a:xfrm>
                  <a:off x="1991" y="643"/>
                  <a:ext cx="340" cy="340"/>
                </a:xfrm>
                <a:custGeom>
                  <a:avLst/>
                  <a:gdLst>
                    <a:gd name="T0" fmla="*/ 0 w 340"/>
                    <a:gd name="T1" fmla="*/ 340 h 340"/>
                    <a:gd name="T2" fmla="*/ 113 w 340"/>
                    <a:gd name="T3" fmla="*/ 340 h 340"/>
                    <a:gd name="T4" fmla="*/ 113 w 340"/>
                    <a:gd name="T5" fmla="*/ 283 h 340"/>
                    <a:gd name="T6" fmla="*/ 170 w 340"/>
                    <a:gd name="T7" fmla="*/ 283 h 340"/>
                    <a:gd name="T8" fmla="*/ 170 w 340"/>
                    <a:gd name="T9" fmla="*/ 226 h 340"/>
                    <a:gd name="T10" fmla="*/ 283 w 340"/>
                    <a:gd name="T11" fmla="*/ 226 h 340"/>
                    <a:gd name="T12" fmla="*/ 283 w 340"/>
                    <a:gd name="T13" fmla="*/ 170 h 340"/>
                    <a:gd name="T14" fmla="*/ 340 w 340"/>
                    <a:gd name="T15" fmla="*/ 170 h 340"/>
                    <a:gd name="T16" fmla="*/ 340 w 340"/>
                    <a:gd name="T17" fmla="*/ 0 h 340"/>
                    <a:gd name="T18" fmla="*/ 283 w 340"/>
                    <a:gd name="T19" fmla="*/ 0 h 340"/>
                    <a:gd name="T20" fmla="*/ 283 w 340"/>
                    <a:gd name="T21" fmla="*/ 56 h 340"/>
                    <a:gd name="T22" fmla="*/ 113 w 340"/>
                    <a:gd name="T23" fmla="*/ 56 h 340"/>
                    <a:gd name="T24" fmla="*/ 113 w 340"/>
                    <a:gd name="T25" fmla="*/ 113 h 340"/>
                    <a:gd name="T26" fmla="*/ 56 w 340"/>
                    <a:gd name="T27" fmla="*/ 113 h 340"/>
                    <a:gd name="T28" fmla="*/ 56 w 340"/>
                    <a:gd name="T29" fmla="*/ 226 h 340"/>
                    <a:gd name="T30" fmla="*/ 0 w 340"/>
                    <a:gd name="T31" fmla="*/ 226 h 340"/>
                    <a:gd name="T32" fmla="*/ 0 w 340"/>
                    <a:gd name="T33" fmla="*/ 34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40" h="340">
                      <a:moveTo>
                        <a:pt x="0" y="340"/>
                      </a:moveTo>
                      <a:lnTo>
                        <a:pt x="113" y="340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170" y="226"/>
                      </a:lnTo>
                      <a:lnTo>
                        <a:pt x="283" y="226"/>
                      </a:lnTo>
                      <a:lnTo>
                        <a:pt x="283" y="170"/>
                      </a:lnTo>
                      <a:lnTo>
                        <a:pt x="340" y="170"/>
                      </a:lnTo>
                      <a:lnTo>
                        <a:pt x="340" y="0"/>
                      </a:lnTo>
                      <a:lnTo>
                        <a:pt x="283" y="0"/>
                      </a:lnTo>
                      <a:lnTo>
                        <a:pt x="283" y="56"/>
                      </a:lnTo>
                      <a:lnTo>
                        <a:pt x="113" y="56"/>
                      </a:lnTo>
                      <a:lnTo>
                        <a:pt x="113" y="113"/>
                      </a:lnTo>
                      <a:lnTo>
                        <a:pt x="56" y="113"/>
                      </a:lnTo>
                      <a:lnTo>
                        <a:pt x="56" y="226"/>
                      </a:lnTo>
                      <a:lnTo>
                        <a:pt x="0" y="226"/>
                      </a:lnTo>
                      <a:lnTo>
                        <a:pt x="0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6" name="Freeform 972"/>
                <p:cNvSpPr>
                  <a:spLocks/>
                </p:cNvSpPr>
                <p:nvPr/>
              </p:nvSpPr>
              <p:spPr bwMode="auto">
                <a:xfrm>
                  <a:off x="2047" y="472"/>
                  <a:ext cx="284" cy="284"/>
                </a:xfrm>
                <a:custGeom>
                  <a:avLst/>
                  <a:gdLst>
                    <a:gd name="T0" fmla="*/ 0 w 284"/>
                    <a:gd name="T1" fmla="*/ 284 h 284"/>
                    <a:gd name="T2" fmla="*/ 0 w 284"/>
                    <a:gd name="T3" fmla="*/ 0 h 284"/>
                    <a:gd name="T4" fmla="*/ 171 w 284"/>
                    <a:gd name="T5" fmla="*/ 0 h 284"/>
                    <a:gd name="T6" fmla="*/ 171 w 284"/>
                    <a:gd name="T7" fmla="*/ 57 h 284"/>
                    <a:gd name="T8" fmla="*/ 114 w 284"/>
                    <a:gd name="T9" fmla="*/ 57 h 284"/>
                    <a:gd name="T10" fmla="*/ 114 w 284"/>
                    <a:gd name="T11" fmla="*/ 114 h 284"/>
                    <a:gd name="T12" fmla="*/ 284 w 284"/>
                    <a:gd name="T13" fmla="*/ 114 h 284"/>
                    <a:gd name="T14" fmla="*/ 284 w 284"/>
                    <a:gd name="T15" fmla="*/ 171 h 284"/>
                    <a:gd name="T16" fmla="*/ 227 w 284"/>
                    <a:gd name="T17" fmla="*/ 171 h 284"/>
                    <a:gd name="T18" fmla="*/ 227 w 284"/>
                    <a:gd name="T19" fmla="*/ 227 h 284"/>
                    <a:gd name="T20" fmla="*/ 57 w 284"/>
                    <a:gd name="T21" fmla="*/ 227 h 284"/>
                    <a:gd name="T22" fmla="*/ 57 w 284"/>
                    <a:gd name="T23" fmla="*/ 284 h 284"/>
                    <a:gd name="T24" fmla="*/ 0 w 284"/>
                    <a:gd name="T25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4" h="284">
                      <a:moveTo>
                        <a:pt x="0" y="284"/>
                      </a:moveTo>
                      <a:lnTo>
                        <a:pt x="0" y="0"/>
                      </a:lnTo>
                      <a:lnTo>
                        <a:pt x="171" y="0"/>
                      </a:lnTo>
                      <a:lnTo>
                        <a:pt x="171" y="57"/>
                      </a:lnTo>
                      <a:lnTo>
                        <a:pt x="114" y="57"/>
                      </a:lnTo>
                      <a:lnTo>
                        <a:pt x="114" y="114"/>
                      </a:lnTo>
                      <a:lnTo>
                        <a:pt x="284" y="114"/>
                      </a:lnTo>
                      <a:lnTo>
                        <a:pt x="284" y="171"/>
                      </a:lnTo>
                      <a:lnTo>
                        <a:pt x="227" y="171"/>
                      </a:lnTo>
                      <a:lnTo>
                        <a:pt x="227" y="227"/>
                      </a:lnTo>
                      <a:lnTo>
                        <a:pt x="57" y="227"/>
                      </a:lnTo>
                      <a:lnTo>
                        <a:pt x="57" y="284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17648" name="Group 1264"/>
              <p:cNvGrpSpPr>
                <a:grpSpLocks/>
              </p:cNvGrpSpPr>
              <p:nvPr/>
            </p:nvGrpSpPr>
            <p:grpSpPr bwMode="auto">
              <a:xfrm>
                <a:off x="2079625" y="3270250"/>
                <a:ext cx="720725" cy="1260475"/>
                <a:chOff x="1310" y="2060"/>
                <a:chExt cx="454" cy="794"/>
              </a:xfrm>
            </p:grpSpPr>
            <p:sp>
              <p:nvSpPr>
                <p:cNvPr id="12248" name="Freeform 984"/>
                <p:cNvSpPr>
                  <a:spLocks/>
                </p:cNvSpPr>
                <p:nvPr/>
              </p:nvSpPr>
              <p:spPr bwMode="auto">
                <a:xfrm>
                  <a:off x="1310" y="2060"/>
                  <a:ext cx="227" cy="227"/>
                </a:xfrm>
                <a:custGeom>
                  <a:avLst/>
                  <a:gdLst>
                    <a:gd name="T0" fmla="*/ 227 w 227"/>
                    <a:gd name="T1" fmla="*/ 0 h 227"/>
                    <a:gd name="T2" fmla="*/ 227 w 227"/>
                    <a:gd name="T3" fmla="*/ 170 h 227"/>
                    <a:gd name="T4" fmla="*/ 170 w 227"/>
                    <a:gd name="T5" fmla="*/ 170 h 227"/>
                    <a:gd name="T6" fmla="*/ 170 w 227"/>
                    <a:gd name="T7" fmla="*/ 227 h 227"/>
                    <a:gd name="T8" fmla="*/ 0 w 227"/>
                    <a:gd name="T9" fmla="*/ 227 h 227"/>
                    <a:gd name="T10" fmla="*/ 0 w 227"/>
                    <a:gd name="T11" fmla="*/ 113 h 227"/>
                    <a:gd name="T12" fmla="*/ 57 w 227"/>
                    <a:gd name="T13" fmla="*/ 113 h 227"/>
                    <a:gd name="T14" fmla="*/ 57 w 227"/>
                    <a:gd name="T15" fmla="*/ 0 h 227"/>
                    <a:gd name="T16" fmla="*/ 227 w 227"/>
                    <a:gd name="T17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7" h="227">
                      <a:moveTo>
                        <a:pt x="227" y="0"/>
                      </a:moveTo>
                      <a:lnTo>
                        <a:pt x="227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0" y="227"/>
                      </a:lnTo>
                      <a:lnTo>
                        <a:pt x="0" y="113"/>
                      </a:lnTo>
                      <a:lnTo>
                        <a:pt x="57" y="113"/>
                      </a:lnTo>
                      <a:lnTo>
                        <a:pt x="57" y="0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1" name="Freeform 987"/>
                <p:cNvSpPr>
                  <a:spLocks/>
                </p:cNvSpPr>
                <p:nvPr/>
              </p:nvSpPr>
              <p:spPr bwMode="auto">
                <a:xfrm>
                  <a:off x="1310" y="2400"/>
                  <a:ext cx="454" cy="454"/>
                </a:xfrm>
                <a:custGeom>
                  <a:avLst/>
                  <a:gdLst>
                    <a:gd name="T0" fmla="*/ 284 w 454"/>
                    <a:gd name="T1" fmla="*/ 0 h 454"/>
                    <a:gd name="T2" fmla="*/ 0 w 454"/>
                    <a:gd name="T3" fmla="*/ 0 h 454"/>
                    <a:gd name="T4" fmla="*/ 0 w 454"/>
                    <a:gd name="T5" fmla="*/ 114 h 454"/>
                    <a:gd name="T6" fmla="*/ 114 w 454"/>
                    <a:gd name="T7" fmla="*/ 114 h 454"/>
                    <a:gd name="T8" fmla="*/ 114 w 454"/>
                    <a:gd name="T9" fmla="*/ 170 h 454"/>
                    <a:gd name="T10" fmla="*/ 170 w 454"/>
                    <a:gd name="T11" fmla="*/ 170 h 454"/>
                    <a:gd name="T12" fmla="*/ 227 w 454"/>
                    <a:gd name="T13" fmla="*/ 170 h 454"/>
                    <a:gd name="T14" fmla="*/ 227 w 454"/>
                    <a:gd name="T15" fmla="*/ 227 h 454"/>
                    <a:gd name="T16" fmla="*/ 284 w 454"/>
                    <a:gd name="T17" fmla="*/ 227 h 454"/>
                    <a:gd name="T18" fmla="*/ 284 w 454"/>
                    <a:gd name="T19" fmla="*/ 454 h 454"/>
                    <a:gd name="T20" fmla="*/ 454 w 454"/>
                    <a:gd name="T21" fmla="*/ 454 h 454"/>
                    <a:gd name="T22" fmla="*/ 454 w 454"/>
                    <a:gd name="T23" fmla="*/ 340 h 454"/>
                    <a:gd name="T24" fmla="*/ 397 w 454"/>
                    <a:gd name="T25" fmla="*/ 340 h 454"/>
                    <a:gd name="T26" fmla="*/ 397 w 454"/>
                    <a:gd name="T27" fmla="*/ 227 h 454"/>
                    <a:gd name="T28" fmla="*/ 341 w 454"/>
                    <a:gd name="T29" fmla="*/ 227 h 454"/>
                    <a:gd name="T30" fmla="*/ 341 w 454"/>
                    <a:gd name="T31" fmla="*/ 57 h 454"/>
                    <a:gd name="T32" fmla="*/ 284 w 454"/>
                    <a:gd name="T33" fmla="*/ 57 h 454"/>
                    <a:gd name="T34" fmla="*/ 284 w 454"/>
                    <a:gd name="T35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54" h="454">
                      <a:moveTo>
                        <a:pt x="284" y="0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114" y="114"/>
                      </a:lnTo>
                      <a:lnTo>
                        <a:pt x="114" y="170"/>
                      </a:lnTo>
                      <a:lnTo>
                        <a:pt x="170" y="170"/>
                      </a:lnTo>
                      <a:lnTo>
                        <a:pt x="227" y="170"/>
                      </a:lnTo>
                      <a:lnTo>
                        <a:pt x="227" y="227"/>
                      </a:lnTo>
                      <a:lnTo>
                        <a:pt x="284" y="227"/>
                      </a:lnTo>
                      <a:lnTo>
                        <a:pt x="284" y="454"/>
                      </a:lnTo>
                      <a:lnTo>
                        <a:pt x="454" y="454"/>
                      </a:lnTo>
                      <a:lnTo>
                        <a:pt x="454" y="340"/>
                      </a:lnTo>
                      <a:lnTo>
                        <a:pt x="397" y="340"/>
                      </a:lnTo>
                      <a:lnTo>
                        <a:pt x="397" y="227"/>
                      </a:lnTo>
                      <a:lnTo>
                        <a:pt x="341" y="227"/>
                      </a:lnTo>
                      <a:lnTo>
                        <a:pt x="341" y="57"/>
                      </a:lnTo>
                      <a:lnTo>
                        <a:pt x="284" y="57"/>
                      </a:lnTo>
                      <a:lnTo>
                        <a:pt x="28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17628" name="Group 1244"/>
              <p:cNvGrpSpPr>
                <a:grpSpLocks/>
              </p:cNvGrpSpPr>
              <p:nvPr/>
            </p:nvGrpSpPr>
            <p:grpSpPr bwMode="auto">
              <a:xfrm>
                <a:off x="7931150" y="2370138"/>
                <a:ext cx="3509963" cy="2251075"/>
                <a:chOff x="4996" y="1493"/>
                <a:chExt cx="2211" cy="1418"/>
              </a:xfrm>
            </p:grpSpPr>
            <p:sp>
              <p:nvSpPr>
                <p:cNvPr id="12256" name="Freeform 992"/>
                <p:cNvSpPr>
                  <a:spLocks/>
                </p:cNvSpPr>
                <p:nvPr/>
              </p:nvSpPr>
              <p:spPr bwMode="auto">
                <a:xfrm>
                  <a:off x="6243" y="1493"/>
                  <a:ext cx="964" cy="907"/>
                </a:xfrm>
                <a:custGeom>
                  <a:avLst/>
                  <a:gdLst>
                    <a:gd name="T0" fmla="*/ 964 w 964"/>
                    <a:gd name="T1" fmla="*/ 113 h 907"/>
                    <a:gd name="T2" fmla="*/ 794 w 964"/>
                    <a:gd name="T3" fmla="*/ 113 h 907"/>
                    <a:gd name="T4" fmla="*/ 794 w 964"/>
                    <a:gd name="T5" fmla="*/ 170 h 907"/>
                    <a:gd name="T6" fmla="*/ 624 w 964"/>
                    <a:gd name="T7" fmla="*/ 170 h 907"/>
                    <a:gd name="T8" fmla="*/ 624 w 964"/>
                    <a:gd name="T9" fmla="*/ 57 h 907"/>
                    <a:gd name="T10" fmla="*/ 341 w 964"/>
                    <a:gd name="T11" fmla="*/ 57 h 907"/>
                    <a:gd name="T12" fmla="*/ 341 w 964"/>
                    <a:gd name="T13" fmla="*/ 0 h 907"/>
                    <a:gd name="T14" fmla="*/ 0 w 964"/>
                    <a:gd name="T15" fmla="*/ 0 h 907"/>
                    <a:gd name="T16" fmla="*/ 0 w 964"/>
                    <a:gd name="T17" fmla="*/ 340 h 907"/>
                    <a:gd name="T18" fmla="*/ 57 w 964"/>
                    <a:gd name="T19" fmla="*/ 340 h 907"/>
                    <a:gd name="T20" fmla="*/ 57 w 964"/>
                    <a:gd name="T21" fmla="*/ 454 h 907"/>
                    <a:gd name="T22" fmla="*/ 114 w 964"/>
                    <a:gd name="T23" fmla="*/ 454 h 907"/>
                    <a:gd name="T24" fmla="*/ 114 w 964"/>
                    <a:gd name="T25" fmla="*/ 567 h 907"/>
                    <a:gd name="T26" fmla="*/ 0 w 964"/>
                    <a:gd name="T27" fmla="*/ 567 h 907"/>
                    <a:gd name="T28" fmla="*/ 0 w 964"/>
                    <a:gd name="T29" fmla="*/ 624 h 907"/>
                    <a:gd name="T30" fmla="*/ 0 w 964"/>
                    <a:gd name="T31" fmla="*/ 680 h 907"/>
                    <a:gd name="T32" fmla="*/ 341 w 964"/>
                    <a:gd name="T33" fmla="*/ 680 h 907"/>
                    <a:gd name="T34" fmla="*/ 341 w 964"/>
                    <a:gd name="T35" fmla="*/ 737 h 907"/>
                    <a:gd name="T36" fmla="*/ 511 w 964"/>
                    <a:gd name="T37" fmla="*/ 737 h 907"/>
                    <a:gd name="T38" fmla="*/ 511 w 964"/>
                    <a:gd name="T39" fmla="*/ 794 h 907"/>
                    <a:gd name="T40" fmla="*/ 624 w 964"/>
                    <a:gd name="T41" fmla="*/ 794 h 907"/>
                    <a:gd name="T42" fmla="*/ 624 w 964"/>
                    <a:gd name="T43" fmla="*/ 851 h 907"/>
                    <a:gd name="T44" fmla="*/ 681 w 964"/>
                    <a:gd name="T45" fmla="*/ 851 h 907"/>
                    <a:gd name="T46" fmla="*/ 681 w 964"/>
                    <a:gd name="T47" fmla="*/ 907 h 907"/>
                    <a:gd name="T48" fmla="*/ 737 w 964"/>
                    <a:gd name="T49" fmla="*/ 907 h 907"/>
                    <a:gd name="T50" fmla="*/ 737 w 964"/>
                    <a:gd name="T51" fmla="*/ 851 h 907"/>
                    <a:gd name="T52" fmla="*/ 794 w 964"/>
                    <a:gd name="T53" fmla="*/ 851 h 907"/>
                    <a:gd name="T54" fmla="*/ 794 w 964"/>
                    <a:gd name="T55" fmla="*/ 737 h 907"/>
                    <a:gd name="T56" fmla="*/ 737 w 964"/>
                    <a:gd name="T57" fmla="*/ 737 h 907"/>
                    <a:gd name="T58" fmla="*/ 737 w 964"/>
                    <a:gd name="T59" fmla="*/ 624 h 907"/>
                    <a:gd name="T60" fmla="*/ 794 w 964"/>
                    <a:gd name="T61" fmla="*/ 624 h 907"/>
                    <a:gd name="T62" fmla="*/ 794 w 964"/>
                    <a:gd name="T63" fmla="*/ 680 h 907"/>
                    <a:gd name="T64" fmla="*/ 851 w 964"/>
                    <a:gd name="T65" fmla="*/ 680 h 907"/>
                    <a:gd name="T66" fmla="*/ 851 w 964"/>
                    <a:gd name="T67" fmla="*/ 624 h 907"/>
                    <a:gd name="T68" fmla="*/ 908 w 964"/>
                    <a:gd name="T69" fmla="*/ 624 h 907"/>
                    <a:gd name="T70" fmla="*/ 908 w 964"/>
                    <a:gd name="T71" fmla="*/ 397 h 907"/>
                    <a:gd name="T72" fmla="*/ 794 w 964"/>
                    <a:gd name="T73" fmla="*/ 397 h 907"/>
                    <a:gd name="T74" fmla="*/ 794 w 964"/>
                    <a:gd name="T75" fmla="*/ 284 h 907"/>
                    <a:gd name="T76" fmla="*/ 908 w 964"/>
                    <a:gd name="T77" fmla="*/ 284 h 907"/>
                    <a:gd name="T78" fmla="*/ 908 w 964"/>
                    <a:gd name="T79" fmla="*/ 170 h 907"/>
                    <a:gd name="T80" fmla="*/ 964 w 964"/>
                    <a:gd name="T81" fmla="*/ 170 h 907"/>
                    <a:gd name="T82" fmla="*/ 964 w 964"/>
                    <a:gd name="T83" fmla="*/ 113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964" h="907">
                      <a:moveTo>
                        <a:pt x="964" y="113"/>
                      </a:moveTo>
                      <a:lnTo>
                        <a:pt x="794" y="113"/>
                      </a:lnTo>
                      <a:lnTo>
                        <a:pt x="794" y="170"/>
                      </a:lnTo>
                      <a:lnTo>
                        <a:pt x="624" y="170"/>
                      </a:lnTo>
                      <a:lnTo>
                        <a:pt x="624" y="57"/>
                      </a:lnTo>
                      <a:lnTo>
                        <a:pt x="341" y="57"/>
                      </a:lnTo>
                      <a:lnTo>
                        <a:pt x="341" y="0"/>
                      </a:lnTo>
                      <a:lnTo>
                        <a:pt x="0" y="0"/>
                      </a:lnTo>
                      <a:lnTo>
                        <a:pt x="0" y="340"/>
                      </a:lnTo>
                      <a:lnTo>
                        <a:pt x="57" y="340"/>
                      </a:lnTo>
                      <a:lnTo>
                        <a:pt x="57" y="454"/>
                      </a:lnTo>
                      <a:lnTo>
                        <a:pt x="114" y="454"/>
                      </a:lnTo>
                      <a:lnTo>
                        <a:pt x="114" y="567"/>
                      </a:lnTo>
                      <a:lnTo>
                        <a:pt x="0" y="567"/>
                      </a:lnTo>
                      <a:lnTo>
                        <a:pt x="0" y="624"/>
                      </a:lnTo>
                      <a:lnTo>
                        <a:pt x="0" y="680"/>
                      </a:lnTo>
                      <a:lnTo>
                        <a:pt x="341" y="680"/>
                      </a:lnTo>
                      <a:lnTo>
                        <a:pt x="341" y="737"/>
                      </a:lnTo>
                      <a:lnTo>
                        <a:pt x="511" y="737"/>
                      </a:lnTo>
                      <a:lnTo>
                        <a:pt x="511" y="794"/>
                      </a:lnTo>
                      <a:lnTo>
                        <a:pt x="624" y="794"/>
                      </a:lnTo>
                      <a:lnTo>
                        <a:pt x="624" y="851"/>
                      </a:lnTo>
                      <a:lnTo>
                        <a:pt x="681" y="851"/>
                      </a:lnTo>
                      <a:lnTo>
                        <a:pt x="681" y="907"/>
                      </a:lnTo>
                      <a:lnTo>
                        <a:pt x="737" y="907"/>
                      </a:lnTo>
                      <a:lnTo>
                        <a:pt x="737" y="851"/>
                      </a:lnTo>
                      <a:lnTo>
                        <a:pt x="794" y="851"/>
                      </a:lnTo>
                      <a:lnTo>
                        <a:pt x="794" y="737"/>
                      </a:lnTo>
                      <a:lnTo>
                        <a:pt x="737" y="737"/>
                      </a:lnTo>
                      <a:lnTo>
                        <a:pt x="737" y="624"/>
                      </a:lnTo>
                      <a:lnTo>
                        <a:pt x="794" y="624"/>
                      </a:lnTo>
                      <a:lnTo>
                        <a:pt x="794" y="680"/>
                      </a:lnTo>
                      <a:lnTo>
                        <a:pt x="851" y="680"/>
                      </a:lnTo>
                      <a:lnTo>
                        <a:pt x="851" y="624"/>
                      </a:lnTo>
                      <a:lnTo>
                        <a:pt x="908" y="624"/>
                      </a:lnTo>
                      <a:lnTo>
                        <a:pt x="908" y="397"/>
                      </a:lnTo>
                      <a:lnTo>
                        <a:pt x="794" y="397"/>
                      </a:lnTo>
                      <a:lnTo>
                        <a:pt x="794" y="284"/>
                      </a:lnTo>
                      <a:lnTo>
                        <a:pt x="908" y="284"/>
                      </a:lnTo>
                      <a:lnTo>
                        <a:pt x="908" y="170"/>
                      </a:lnTo>
                      <a:lnTo>
                        <a:pt x="964" y="170"/>
                      </a:lnTo>
                      <a:lnTo>
                        <a:pt x="964" y="11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7" name="Freeform 993"/>
                <p:cNvSpPr>
                  <a:spLocks/>
                </p:cNvSpPr>
                <p:nvPr/>
              </p:nvSpPr>
              <p:spPr bwMode="auto">
                <a:xfrm>
                  <a:off x="5960" y="2060"/>
                  <a:ext cx="964" cy="851"/>
                </a:xfrm>
                <a:custGeom>
                  <a:avLst/>
                  <a:gdLst>
                    <a:gd name="T0" fmla="*/ 283 w 964"/>
                    <a:gd name="T1" fmla="*/ 0 h 851"/>
                    <a:gd name="T2" fmla="*/ 113 w 964"/>
                    <a:gd name="T3" fmla="*/ 0 h 851"/>
                    <a:gd name="T4" fmla="*/ 113 w 964"/>
                    <a:gd name="T5" fmla="*/ 57 h 851"/>
                    <a:gd name="T6" fmla="*/ 0 w 964"/>
                    <a:gd name="T7" fmla="*/ 57 h 851"/>
                    <a:gd name="T8" fmla="*/ 0 w 964"/>
                    <a:gd name="T9" fmla="*/ 284 h 851"/>
                    <a:gd name="T10" fmla="*/ 57 w 964"/>
                    <a:gd name="T11" fmla="*/ 284 h 851"/>
                    <a:gd name="T12" fmla="*/ 57 w 964"/>
                    <a:gd name="T13" fmla="*/ 340 h 851"/>
                    <a:gd name="T14" fmla="*/ 113 w 964"/>
                    <a:gd name="T15" fmla="*/ 340 h 851"/>
                    <a:gd name="T16" fmla="*/ 113 w 964"/>
                    <a:gd name="T17" fmla="*/ 397 h 851"/>
                    <a:gd name="T18" fmla="*/ 170 w 964"/>
                    <a:gd name="T19" fmla="*/ 397 h 851"/>
                    <a:gd name="T20" fmla="*/ 170 w 964"/>
                    <a:gd name="T21" fmla="*/ 567 h 851"/>
                    <a:gd name="T22" fmla="*/ 227 w 964"/>
                    <a:gd name="T23" fmla="*/ 567 h 851"/>
                    <a:gd name="T24" fmla="*/ 227 w 964"/>
                    <a:gd name="T25" fmla="*/ 624 h 851"/>
                    <a:gd name="T26" fmla="*/ 283 w 964"/>
                    <a:gd name="T27" fmla="*/ 624 h 851"/>
                    <a:gd name="T28" fmla="*/ 283 w 964"/>
                    <a:gd name="T29" fmla="*/ 680 h 851"/>
                    <a:gd name="T30" fmla="*/ 397 w 964"/>
                    <a:gd name="T31" fmla="*/ 680 h 851"/>
                    <a:gd name="T32" fmla="*/ 397 w 964"/>
                    <a:gd name="T33" fmla="*/ 737 h 851"/>
                    <a:gd name="T34" fmla="*/ 453 w 964"/>
                    <a:gd name="T35" fmla="*/ 737 h 851"/>
                    <a:gd name="T36" fmla="*/ 453 w 964"/>
                    <a:gd name="T37" fmla="*/ 794 h 851"/>
                    <a:gd name="T38" fmla="*/ 510 w 964"/>
                    <a:gd name="T39" fmla="*/ 794 h 851"/>
                    <a:gd name="T40" fmla="*/ 510 w 964"/>
                    <a:gd name="T41" fmla="*/ 851 h 851"/>
                    <a:gd name="T42" fmla="*/ 624 w 964"/>
                    <a:gd name="T43" fmla="*/ 851 h 851"/>
                    <a:gd name="T44" fmla="*/ 624 w 964"/>
                    <a:gd name="T45" fmla="*/ 737 h 851"/>
                    <a:gd name="T46" fmla="*/ 680 w 964"/>
                    <a:gd name="T47" fmla="*/ 737 h 851"/>
                    <a:gd name="T48" fmla="*/ 680 w 964"/>
                    <a:gd name="T49" fmla="*/ 680 h 851"/>
                    <a:gd name="T50" fmla="*/ 737 w 964"/>
                    <a:gd name="T51" fmla="*/ 680 h 851"/>
                    <a:gd name="T52" fmla="*/ 737 w 964"/>
                    <a:gd name="T53" fmla="*/ 567 h 851"/>
                    <a:gd name="T54" fmla="*/ 850 w 964"/>
                    <a:gd name="T55" fmla="*/ 567 h 851"/>
                    <a:gd name="T56" fmla="*/ 850 w 964"/>
                    <a:gd name="T57" fmla="*/ 510 h 851"/>
                    <a:gd name="T58" fmla="*/ 907 w 964"/>
                    <a:gd name="T59" fmla="*/ 510 h 851"/>
                    <a:gd name="T60" fmla="*/ 907 w 964"/>
                    <a:gd name="T61" fmla="*/ 454 h 851"/>
                    <a:gd name="T62" fmla="*/ 964 w 964"/>
                    <a:gd name="T63" fmla="*/ 454 h 851"/>
                    <a:gd name="T64" fmla="*/ 964 w 964"/>
                    <a:gd name="T65" fmla="*/ 284 h 851"/>
                    <a:gd name="T66" fmla="*/ 907 w 964"/>
                    <a:gd name="T67" fmla="*/ 284 h 851"/>
                    <a:gd name="T68" fmla="*/ 907 w 964"/>
                    <a:gd name="T69" fmla="*/ 227 h 851"/>
                    <a:gd name="T70" fmla="*/ 794 w 964"/>
                    <a:gd name="T71" fmla="*/ 227 h 851"/>
                    <a:gd name="T72" fmla="*/ 794 w 964"/>
                    <a:gd name="T73" fmla="*/ 170 h 851"/>
                    <a:gd name="T74" fmla="*/ 624 w 964"/>
                    <a:gd name="T75" fmla="*/ 170 h 851"/>
                    <a:gd name="T76" fmla="*/ 624 w 964"/>
                    <a:gd name="T77" fmla="*/ 113 h 851"/>
                    <a:gd name="T78" fmla="*/ 283 w 964"/>
                    <a:gd name="T79" fmla="*/ 113 h 851"/>
                    <a:gd name="T80" fmla="*/ 283 w 964"/>
                    <a:gd name="T81" fmla="*/ 0 h 8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64" h="851">
                      <a:moveTo>
                        <a:pt x="283" y="0"/>
                      </a:moveTo>
                      <a:lnTo>
                        <a:pt x="113" y="0"/>
                      </a:lnTo>
                      <a:lnTo>
                        <a:pt x="113" y="57"/>
                      </a:lnTo>
                      <a:lnTo>
                        <a:pt x="0" y="57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113" y="340"/>
                      </a:lnTo>
                      <a:lnTo>
                        <a:pt x="113" y="397"/>
                      </a:lnTo>
                      <a:lnTo>
                        <a:pt x="170" y="397"/>
                      </a:lnTo>
                      <a:lnTo>
                        <a:pt x="170" y="567"/>
                      </a:lnTo>
                      <a:lnTo>
                        <a:pt x="227" y="567"/>
                      </a:lnTo>
                      <a:lnTo>
                        <a:pt x="227" y="624"/>
                      </a:lnTo>
                      <a:lnTo>
                        <a:pt x="283" y="624"/>
                      </a:lnTo>
                      <a:lnTo>
                        <a:pt x="283" y="680"/>
                      </a:lnTo>
                      <a:lnTo>
                        <a:pt x="397" y="680"/>
                      </a:lnTo>
                      <a:lnTo>
                        <a:pt x="397" y="737"/>
                      </a:lnTo>
                      <a:lnTo>
                        <a:pt x="453" y="737"/>
                      </a:lnTo>
                      <a:lnTo>
                        <a:pt x="453" y="794"/>
                      </a:lnTo>
                      <a:lnTo>
                        <a:pt x="510" y="794"/>
                      </a:lnTo>
                      <a:lnTo>
                        <a:pt x="510" y="851"/>
                      </a:lnTo>
                      <a:lnTo>
                        <a:pt x="624" y="851"/>
                      </a:lnTo>
                      <a:lnTo>
                        <a:pt x="624" y="737"/>
                      </a:lnTo>
                      <a:lnTo>
                        <a:pt x="680" y="737"/>
                      </a:lnTo>
                      <a:lnTo>
                        <a:pt x="680" y="680"/>
                      </a:lnTo>
                      <a:lnTo>
                        <a:pt x="737" y="680"/>
                      </a:lnTo>
                      <a:lnTo>
                        <a:pt x="737" y="567"/>
                      </a:lnTo>
                      <a:lnTo>
                        <a:pt x="850" y="567"/>
                      </a:lnTo>
                      <a:lnTo>
                        <a:pt x="850" y="510"/>
                      </a:lnTo>
                      <a:lnTo>
                        <a:pt x="907" y="510"/>
                      </a:lnTo>
                      <a:lnTo>
                        <a:pt x="907" y="454"/>
                      </a:lnTo>
                      <a:lnTo>
                        <a:pt x="964" y="454"/>
                      </a:lnTo>
                      <a:lnTo>
                        <a:pt x="964" y="284"/>
                      </a:lnTo>
                      <a:lnTo>
                        <a:pt x="907" y="284"/>
                      </a:lnTo>
                      <a:lnTo>
                        <a:pt x="907" y="227"/>
                      </a:lnTo>
                      <a:lnTo>
                        <a:pt x="794" y="227"/>
                      </a:lnTo>
                      <a:lnTo>
                        <a:pt x="794" y="170"/>
                      </a:lnTo>
                      <a:lnTo>
                        <a:pt x="624" y="170"/>
                      </a:lnTo>
                      <a:lnTo>
                        <a:pt x="624" y="113"/>
                      </a:lnTo>
                      <a:lnTo>
                        <a:pt x="283" y="113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8" name="Freeform 994"/>
                <p:cNvSpPr>
                  <a:spLocks/>
                </p:cNvSpPr>
                <p:nvPr/>
              </p:nvSpPr>
              <p:spPr bwMode="auto">
                <a:xfrm>
                  <a:off x="4996" y="1606"/>
                  <a:ext cx="1361" cy="1305"/>
                </a:xfrm>
                <a:custGeom>
                  <a:avLst/>
                  <a:gdLst>
                    <a:gd name="T0" fmla="*/ 1247 w 1361"/>
                    <a:gd name="T1" fmla="*/ 0 h 1305"/>
                    <a:gd name="T2" fmla="*/ 964 w 1361"/>
                    <a:gd name="T3" fmla="*/ 0 h 1305"/>
                    <a:gd name="T4" fmla="*/ 964 w 1361"/>
                    <a:gd name="T5" fmla="*/ 57 h 1305"/>
                    <a:gd name="T6" fmla="*/ 907 w 1361"/>
                    <a:gd name="T7" fmla="*/ 57 h 1305"/>
                    <a:gd name="T8" fmla="*/ 907 w 1361"/>
                    <a:gd name="T9" fmla="*/ 114 h 1305"/>
                    <a:gd name="T10" fmla="*/ 794 w 1361"/>
                    <a:gd name="T11" fmla="*/ 114 h 1305"/>
                    <a:gd name="T12" fmla="*/ 794 w 1361"/>
                    <a:gd name="T13" fmla="*/ 171 h 1305"/>
                    <a:gd name="T14" fmla="*/ 567 w 1361"/>
                    <a:gd name="T15" fmla="*/ 171 h 1305"/>
                    <a:gd name="T16" fmla="*/ 567 w 1361"/>
                    <a:gd name="T17" fmla="*/ 227 h 1305"/>
                    <a:gd name="T18" fmla="*/ 397 w 1361"/>
                    <a:gd name="T19" fmla="*/ 227 h 1305"/>
                    <a:gd name="T20" fmla="*/ 397 w 1361"/>
                    <a:gd name="T21" fmla="*/ 114 h 1305"/>
                    <a:gd name="T22" fmla="*/ 340 w 1361"/>
                    <a:gd name="T23" fmla="*/ 114 h 1305"/>
                    <a:gd name="T24" fmla="*/ 340 w 1361"/>
                    <a:gd name="T25" fmla="*/ 171 h 1305"/>
                    <a:gd name="T26" fmla="*/ 283 w 1361"/>
                    <a:gd name="T27" fmla="*/ 171 h 1305"/>
                    <a:gd name="T28" fmla="*/ 283 w 1361"/>
                    <a:gd name="T29" fmla="*/ 284 h 1305"/>
                    <a:gd name="T30" fmla="*/ 227 w 1361"/>
                    <a:gd name="T31" fmla="*/ 284 h 1305"/>
                    <a:gd name="T32" fmla="*/ 227 w 1361"/>
                    <a:gd name="T33" fmla="*/ 341 h 1305"/>
                    <a:gd name="T34" fmla="*/ 170 w 1361"/>
                    <a:gd name="T35" fmla="*/ 341 h 1305"/>
                    <a:gd name="T36" fmla="*/ 170 w 1361"/>
                    <a:gd name="T37" fmla="*/ 397 h 1305"/>
                    <a:gd name="T38" fmla="*/ 227 w 1361"/>
                    <a:gd name="T39" fmla="*/ 397 h 1305"/>
                    <a:gd name="T40" fmla="*/ 227 w 1361"/>
                    <a:gd name="T41" fmla="*/ 511 h 1305"/>
                    <a:gd name="T42" fmla="*/ 57 w 1361"/>
                    <a:gd name="T43" fmla="*/ 511 h 1305"/>
                    <a:gd name="T44" fmla="*/ 57 w 1361"/>
                    <a:gd name="T45" fmla="*/ 624 h 1305"/>
                    <a:gd name="T46" fmla="*/ 113 w 1361"/>
                    <a:gd name="T47" fmla="*/ 624 h 1305"/>
                    <a:gd name="T48" fmla="*/ 113 w 1361"/>
                    <a:gd name="T49" fmla="*/ 738 h 1305"/>
                    <a:gd name="T50" fmla="*/ 0 w 1361"/>
                    <a:gd name="T51" fmla="*/ 738 h 1305"/>
                    <a:gd name="T52" fmla="*/ 0 w 1361"/>
                    <a:gd name="T53" fmla="*/ 908 h 1305"/>
                    <a:gd name="T54" fmla="*/ 57 w 1361"/>
                    <a:gd name="T55" fmla="*/ 908 h 1305"/>
                    <a:gd name="T56" fmla="*/ 57 w 1361"/>
                    <a:gd name="T57" fmla="*/ 964 h 1305"/>
                    <a:gd name="T58" fmla="*/ 113 w 1361"/>
                    <a:gd name="T59" fmla="*/ 964 h 1305"/>
                    <a:gd name="T60" fmla="*/ 113 w 1361"/>
                    <a:gd name="T61" fmla="*/ 1078 h 1305"/>
                    <a:gd name="T62" fmla="*/ 227 w 1361"/>
                    <a:gd name="T63" fmla="*/ 1078 h 1305"/>
                    <a:gd name="T64" fmla="*/ 227 w 1361"/>
                    <a:gd name="T65" fmla="*/ 1021 h 1305"/>
                    <a:gd name="T66" fmla="*/ 340 w 1361"/>
                    <a:gd name="T67" fmla="*/ 1021 h 1305"/>
                    <a:gd name="T68" fmla="*/ 340 w 1361"/>
                    <a:gd name="T69" fmla="*/ 964 h 1305"/>
                    <a:gd name="T70" fmla="*/ 397 w 1361"/>
                    <a:gd name="T71" fmla="*/ 964 h 1305"/>
                    <a:gd name="T72" fmla="*/ 397 w 1361"/>
                    <a:gd name="T73" fmla="*/ 1191 h 1305"/>
                    <a:gd name="T74" fmla="*/ 454 w 1361"/>
                    <a:gd name="T75" fmla="*/ 1191 h 1305"/>
                    <a:gd name="T76" fmla="*/ 454 w 1361"/>
                    <a:gd name="T77" fmla="*/ 1134 h 1305"/>
                    <a:gd name="T78" fmla="*/ 567 w 1361"/>
                    <a:gd name="T79" fmla="*/ 1134 h 1305"/>
                    <a:gd name="T80" fmla="*/ 567 w 1361"/>
                    <a:gd name="T81" fmla="*/ 1078 h 1305"/>
                    <a:gd name="T82" fmla="*/ 850 w 1361"/>
                    <a:gd name="T83" fmla="*/ 1078 h 1305"/>
                    <a:gd name="T84" fmla="*/ 850 w 1361"/>
                    <a:gd name="T85" fmla="*/ 1191 h 1305"/>
                    <a:gd name="T86" fmla="*/ 907 w 1361"/>
                    <a:gd name="T87" fmla="*/ 1191 h 1305"/>
                    <a:gd name="T88" fmla="*/ 907 w 1361"/>
                    <a:gd name="T89" fmla="*/ 1305 h 1305"/>
                    <a:gd name="T90" fmla="*/ 1077 w 1361"/>
                    <a:gd name="T91" fmla="*/ 1305 h 1305"/>
                    <a:gd name="T92" fmla="*/ 1077 w 1361"/>
                    <a:gd name="T93" fmla="*/ 1134 h 1305"/>
                    <a:gd name="T94" fmla="*/ 1134 w 1361"/>
                    <a:gd name="T95" fmla="*/ 1134 h 1305"/>
                    <a:gd name="T96" fmla="*/ 1134 w 1361"/>
                    <a:gd name="T97" fmla="*/ 851 h 1305"/>
                    <a:gd name="T98" fmla="*/ 1077 w 1361"/>
                    <a:gd name="T99" fmla="*/ 851 h 1305"/>
                    <a:gd name="T100" fmla="*/ 1077 w 1361"/>
                    <a:gd name="T101" fmla="*/ 794 h 1305"/>
                    <a:gd name="T102" fmla="*/ 1021 w 1361"/>
                    <a:gd name="T103" fmla="*/ 794 h 1305"/>
                    <a:gd name="T104" fmla="*/ 1021 w 1361"/>
                    <a:gd name="T105" fmla="*/ 738 h 1305"/>
                    <a:gd name="T106" fmla="*/ 964 w 1361"/>
                    <a:gd name="T107" fmla="*/ 738 h 1305"/>
                    <a:gd name="T108" fmla="*/ 964 w 1361"/>
                    <a:gd name="T109" fmla="*/ 511 h 1305"/>
                    <a:gd name="T110" fmla="*/ 1077 w 1361"/>
                    <a:gd name="T111" fmla="*/ 511 h 1305"/>
                    <a:gd name="T112" fmla="*/ 1077 w 1361"/>
                    <a:gd name="T113" fmla="*/ 454 h 1305"/>
                    <a:gd name="T114" fmla="*/ 1361 w 1361"/>
                    <a:gd name="T115" fmla="*/ 454 h 1305"/>
                    <a:gd name="T116" fmla="*/ 1361 w 1361"/>
                    <a:gd name="T117" fmla="*/ 341 h 1305"/>
                    <a:gd name="T118" fmla="*/ 1304 w 1361"/>
                    <a:gd name="T119" fmla="*/ 341 h 1305"/>
                    <a:gd name="T120" fmla="*/ 1304 w 1361"/>
                    <a:gd name="T121" fmla="*/ 227 h 1305"/>
                    <a:gd name="T122" fmla="*/ 1247 w 1361"/>
                    <a:gd name="T123" fmla="*/ 227 h 1305"/>
                    <a:gd name="T124" fmla="*/ 1247 w 1361"/>
                    <a:gd name="T125" fmla="*/ 0 h 13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361" h="1305">
                      <a:moveTo>
                        <a:pt x="1247" y="0"/>
                      </a:moveTo>
                      <a:lnTo>
                        <a:pt x="964" y="0"/>
                      </a:lnTo>
                      <a:lnTo>
                        <a:pt x="964" y="57"/>
                      </a:lnTo>
                      <a:lnTo>
                        <a:pt x="907" y="57"/>
                      </a:lnTo>
                      <a:lnTo>
                        <a:pt x="907" y="114"/>
                      </a:lnTo>
                      <a:lnTo>
                        <a:pt x="794" y="114"/>
                      </a:lnTo>
                      <a:lnTo>
                        <a:pt x="794" y="171"/>
                      </a:lnTo>
                      <a:lnTo>
                        <a:pt x="567" y="171"/>
                      </a:lnTo>
                      <a:lnTo>
                        <a:pt x="567" y="227"/>
                      </a:lnTo>
                      <a:lnTo>
                        <a:pt x="397" y="227"/>
                      </a:lnTo>
                      <a:lnTo>
                        <a:pt x="397" y="114"/>
                      </a:lnTo>
                      <a:lnTo>
                        <a:pt x="340" y="114"/>
                      </a:lnTo>
                      <a:lnTo>
                        <a:pt x="340" y="171"/>
                      </a:lnTo>
                      <a:lnTo>
                        <a:pt x="283" y="171"/>
                      </a:lnTo>
                      <a:lnTo>
                        <a:pt x="283" y="284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170" y="341"/>
                      </a:lnTo>
                      <a:lnTo>
                        <a:pt x="170" y="397"/>
                      </a:lnTo>
                      <a:lnTo>
                        <a:pt x="227" y="397"/>
                      </a:lnTo>
                      <a:lnTo>
                        <a:pt x="227" y="511"/>
                      </a:lnTo>
                      <a:lnTo>
                        <a:pt x="57" y="511"/>
                      </a:lnTo>
                      <a:lnTo>
                        <a:pt x="57" y="624"/>
                      </a:lnTo>
                      <a:lnTo>
                        <a:pt x="113" y="624"/>
                      </a:lnTo>
                      <a:lnTo>
                        <a:pt x="113" y="738"/>
                      </a:lnTo>
                      <a:lnTo>
                        <a:pt x="0" y="738"/>
                      </a:lnTo>
                      <a:lnTo>
                        <a:pt x="0" y="908"/>
                      </a:lnTo>
                      <a:lnTo>
                        <a:pt x="57" y="908"/>
                      </a:lnTo>
                      <a:lnTo>
                        <a:pt x="57" y="964"/>
                      </a:lnTo>
                      <a:lnTo>
                        <a:pt x="113" y="964"/>
                      </a:lnTo>
                      <a:lnTo>
                        <a:pt x="113" y="1078"/>
                      </a:lnTo>
                      <a:lnTo>
                        <a:pt x="227" y="1078"/>
                      </a:lnTo>
                      <a:lnTo>
                        <a:pt x="227" y="1021"/>
                      </a:lnTo>
                      <a:lnTo>
                        <a:pt x="340" y="1021"/>
                      </a:lnTo>
                      <a:lnTo>
                        <a:pt x="340" y="964"/>
                      </a:lnTo>
                      <a:lnTo>
                        <a:pt x="397" y="964"/>
                      </a:lnTo>
                      <a:lnTo>
                        <a:pt x="397" y="1191"/>
                      </a:lnTo>
                      <a:lnTo>
                        <a:pt x="454" y="1191"/>
                      </a:lnTo>
                      <a:lnTo>
                        <a:pt x="454" y="1134"/>
                      </a:lnTo>
                      <a:lnTo>
                        <a:pt x="567" y="1134"/>
                      </a:lnTo>
                      <a:lnTo>
                        <a:pt x="567" y="1078"/>
                      </a:lnTo>
                      <a:lnTo>
                        <a:pt x="850" y="1078"/>
                      </a:lnTo>
                      <a:lnTo>
                        <a:pt x="850" y="1191"/>
                      </a:lnTo>
                      <a:lnTo>
                        <a:pt x="907" y="1191"/>
                      </a:lnTo>
                      <a:lnTo>
                        <a:pt x="907" y="1305"/>
                      </a:lnTo>
                      <a:lnTo>
                        <a:pt x="1077" y="1305"/>
                      </a:lnTo>
                      <a:lnTo>
                        <a:pt x="1077" y="1134"/>
                      </a:lnTo>
                      <a:lnTo>
                        <a:pt x="1134" y="1134"/>
                      </a:lnTo>
                      <a:lnTo>
                        <a:pt x="1134" y="851"/>
                      </a:lnTo>
                      <a:lnTo>
                        <a:pt x="1077" y="851"/>
                      </a:lnTo>
                      <a:lnTo>
                        <a:pt x="1077" y="794"/>
                      </a:lnTo>
                      <a:lnTo>
                        <a:pt x="1021" y="794"/>
                      </a:lnTo>
                      <a:lnTo>
                        <a:pt x="1021" y="738"/>
                      </a:lnTo>
                      <a:lnTo>
                        <a:pt x="964" y="738"/>
                      </a:lnTo>
                      <a:lnTo>
                        <a:pt x="964" y="511"/>
                      </a:lnTo>
                      <a:lnTo>
                        <a:pt x="1077" y="511"/>
                      </a:lnTo>
                      <a:lnTo>
                        <a:pt x="1077" y="454"/>
                      </a:lnTo>
                      <a:lnTo>
                        <a:pt x="1361" y="454"/>
                      </a:lnTo>
                      <a:lnTo>
                        <a:pt x="1361" y="341"/>
                      </a:lnTo>
                      <a:lnTo>
                        <a:pt x="1304" y="341"/>
                      </a:lnTo>
                      <a:lnTo>
                        <a:pt x="1304" y="227"/>
                      </a:lnTo>
                      <a:lnTo>
                        <a:pt x="1247" y="227"/>
                      </a:lnTo>
                      <a:lnTo>
                        <a:pt x="124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18111" name="Group 1727"/>
              <p:cNvGrpSpPr>
                <a:grpSpLocks/>
              </p:cNvGrpSpPr>
              <p:nvPr/>
            </p:nvGrpSpPr>
            <p:grpSpPr bwMode="auto">
              <a:xfrm>
                <a:off x="4330700" y="2820988"/>
                <a:ext cx="719138" cy="1258887"/>
                <a:chOff x="2728" y="1777"/>
                <a:chExt cx="453" cy="793"/>
              </a:xfrm>
            </p:grpSpPr>
            <p:sp>
              <p:nvSpPr>
                <p:cNvPr id="12212" name="Freeform 948"/>
                <p:cNvSpPr>
                  <a:spLocks/>
                </p:cNvSpPr>
                <p:nvPr/>
              </p:nvSpPr>
              <p:spPr bwMode="auto">
                <a:xfrm>
                  <a:off x="2785" y="1777"/>
                  <a:ext cx="396" cy="226"/>
                </a:xfrm>
                <a:custGeom>
                  <a:avLst/>
                  <a:gdLst>
                    <a:gd name="T0" fmla="*/ 396 w 396"/>
                    <a:gd name="T1" fmla="*/ 170 h 226"/>
                    <a:gd name="T2" fmla="*/ 396 w 396"/>
                    <a:gd name="T3" fmla="*/ 56 h 226"/>
                    <a:gd name="T4" fmla="*/ 340 w 396"/>
                    <a:gd name="T5" fmla="*/ 56 h 226"/>
                    <a:gd name="T6" fmla="*/ 340 w 396"/>
                    <a:gd name="T7" fmla="*/ 0 h 226"/>
                    <a:gd name="T8" fmla="*/ 0 w 396"/>
                    <a:gd name="T9" fmla="*/ 0 h 226"/>
                    <a:gd name="T10" fmla="*/ 0 w 396"/>
                    <a:gd name="T11" fmla="*/ 226 h 226"/>
                    <a:gd name="T12" fmla="*/ 56 w 396"/>
                    <a:gd name="T13" fmla="*/ 226 h 226"/>
                    <a:gd name="T14" fmla="*/ 56 w 396"/>
                    <a:gd name="T15" fmla="*/ 170 h 226"/>
                    <a:gd name="T16" fmla="*/ 396 w 396"/>
                    <a:gd name="T17" fmla="*/ 17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6" h="226">
                      <a:moveTo>
                        <a:pt x="396" y="170"/>
                      </a:moveTo>
                      <a:lnTo>
                        <a:pt x="396" y="56"/>
                      </a:lnTo>
                      <a:lnTo>
                        <a:pt x="340" y="56"/>
                      </a:lnTo>
                      <a:lnTo>
                        <a:pt x="340" y="0"/>
                      </a:lnTo>
                      <a:lnTo>
                        <a:pt x="0" y="0"/>
                      </a:lnTo>
                      <a:lnTo>
                        <a:pt x="0" y="226"/>
                      </a:lnTo>
                      <a:lnTo>
                        <a:pt x="56" y="226"/>
                      </a:lnTo>
                      <a:lnTo>
                        <a:pt x="56" y="170"/>
                      </a:lnTo>
                      <a:lnTo>
                        <a:pt x="396" y="17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68" name="Freeform 1004"/>
                <p:cNvSpPr>
                  <a:spLocks/>
                </p:cNvSpPr>
                <p:nvPr/>
              </p:nvSpPr>
              <p:spPr bwMode="auto">
                <a:xfrm>
                  <a:off x="2728" y="2230"/>
                  <a:ext cx="397" cy="340"/>
                </a:xfrm>
                <a:custGeom>
                  <a:avLst/>
                  <a:gdLst>
                    <a:gd name="T0" fmla="*/ 397 w 397"/>
                    <a:gd name="T1" fmla="*/ 0 h 340"/>
                    <a:gd name="T2" fmla="*/ 57 w 397"/>
                    <a:gd name="T3" fmla="*/ 0 h 340"/>
                    <a:gd name="T4" fmla="*/ 57 w 397"/>
                    <a:gd name="T5" fmla="*/ 57 h 340"/>
                    <a:gd name="T6" fmla="*/ 0 w 397"/>
                    <a:gd name="T7" fmla="*/ 57 h 340"/>
                    <a:gd name="T8" fmla="*/ 0 w 397"/>
                    <a:gd name="T9" fmla="*/ 227 h 340"/>
                    <a:gd name="T10" fmla="*/ 57 w 397"/>
                    <a:gd name="T11" fmla="*/ 227 h 340"/>
                    <a:gd name="T12" fmla="*/ 57 w 397"/>
                    <a:gd name="T13" fmla="*/ 284 h 340"/>
                    <a:gd name="T14" fmla="*/ 113 w 397"/>
                    <a:gd name="T15" fmla="*/ 284 h 340"/>
                    <a:gd name="T16" fmla="*/ 113 w 397"/>
                    <a:gd name="T17" fmla="*/ 340 h 340"/>
                    <a:gd name="T18" fmla="*/ 170 w 397"/>
                    <a:gd name="T19" fmla="*/ 340 h 340"/>
                    <a:gd name="T20" fmla="*/ 170 w 397"/>
                    <a:gd name="T21" fmla="*/ 170 h 340"/>
                    <a:gd name="T22" fmla="*/ 340 w 397"/>
                    <a:gd name="T23" fmla="*/ 170 h 340"/>
                    <a:gd name="T24" fmla="*/ 340 w 397"/>
                    <a:gd name="T25" fmla="*/ 114 h 340"/>
                    <a:gd name="T26" fmla="*/ 397 w 397"/>
                    <a:gd name="T27" fmla="*/ 114 h 340"/>
                    <a:gd name="T28" fmla="*/ 397 w 397"/>
                    <a:gd name="T29" fmla="*/ 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397" h="340">
                      <a:moveTo>
                        <a:pt x="397" y="0"/>
                      </a:move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284"/>
                      </a:lnTo>
                      <a:lnTo>
                        <a:pt x="113" y="284"/>
                      </a:lnTo>
                      <a:lnTo>
                        <a:pt x="113" y="340"/>
                      </a:lnTo>
                      <a:lnTo>
                        <a:pt x="170" y="340"/>
                      </a:lnTo>
                      <a:lnTo>
                        <a:pt x="170" y="170"/>
                      </a:lnTo>
                      <a:lnTo>
                        <a:pt x="340" y="170"/>
                      </a:lnTo>
                      <a:lnTo>
                        <a:pt x="340" y="114"/>
                      </a:lnTo>
                      <a:lnTo>
                        <a:pt x="397" y="114"/>
                      </a:lnTo>
                      <a:lnTo>
                        <a:pt x="39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  <p:grpSp>
            <p:nvGrpSpPr>
              <p:cNvPr id="18344" name="Group 1960"/>
              <p:cNvGrpSpPr>
                <a:grpSpLocks/>
              </p:cNvGrpSpPr>
              <p:nvPr/>
            </p:nvGrpSpPr>
            <p:grpSpPr bwMode="auto">
              <a:xfrm>
                <a:off x="1270000" y="300038"/>
                <a:ext cx="9091613" cy="9001125"/>
                <a:chOff x="800" y="189"/>
                <a:chExt cx="5727" cy="5670"/>
              </a:xfrm>
            </p:grpSpPr>
            <p:sp>
              <p:nvSpPr>
                <p:cNvPr id="17643" name="Freeform 1259"/>
                <p:cNvSpPr>
                  <a:spLocks/>
                </p:cNvSpPr>
                <p:nvPr/>
              </p:nvSpPr>
              <p:spPr bwMode="auto">
                <a:xfrm>
                  <a:off x="1594" y="1777"/>
                  <a:ext cx="170" cy="226"/>
                </a:xfrm>
                <a:custGeom>
                  <a:avLst/>
                  <a:gdLst>
                    <a:gd name="T0" fmla="*/ 170 w 170"/>
                    <a:gd name="T1" fmla="*/ 0 h 226"/>
                    <a:gd name="T2" fmla="*/ 113 w 170"/>
                    <a:gd name="T3" fmla="*/ 0 h 226"/>
                    <a:gd name="T4" fmla="*/ 113 w 170"/>
                    <a:gd name="T5" fmla="*/ 56 h 226"/>
                    <a:gd name="T6" fmla="*/ 57 w 170"/>
                    <a:gd name="T7" fmla="*/ 56 h 226"/>
                    <a:gd name="T8" fmla="*/ 57 w 170"/>
                    <a:gd name="T9" fmla="*/ 0 h 226"/>
                    <a:gd name="T10" fmla="*/ 0 w 170"/>
                    <a:gd name="T11" fmla="*/ 0 h 226"/>
                    <a:gd name="T12" fmla="*/ 0 w 170"/>
                    <a:gd name="T13" fmla="*/ 170 h 226"/>
                    <a:gd name="T14" fmla="*/ 57 w 170"/>
                    <a:gd name="T15" fmla="*/ 170 h 226"/>
                    <a:gd name="T16" fmla="*/ 57 w 170"/>
                    <a:gd name="T17" fmla="*/ 226 h 226"/>
                    <a:gd name="T18" fmla="*/ 113 w 170"/>
                    <a:gd name="T19" fmla="*/ 226 h 226"/>
                    <a:gd name="T20" fmla="*/ 113 w 170"/>
                    <a:gd name="T21" fmla="*/ 113 h 226"/>
                    <a:gd name="T22" fmla="*/ 170 w 170"/>
                    <a:gd name="T23" fmla="*/ 113 h 226"/>
                    <a:gd name="T24" fmla="*/ 170 w 170"/>
                    <a:gd name="T25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70" h="226">
                      <a:moveTo>
                        <a:pt x="170" y="0"/>
                      </a:moveTo>
                      <a:lnTo>
                        <a:pt x="113" y="0"/>
                      </a:lnTo>
                      <a:lnTo>
                        <a:pt x="113" y="56"/>
                      </a:lnTo>
                      <a:lnTo>
                        <a:pt x="57" y="56"/>
                      </a:lnTo>
                      <a:lnTo>
                        <a:pt x="57" y="0"/>
                      </a:ln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6"/>
                      </a:lnTo>
                      <a:lnTo>
                        <a:pt x="113" y="226"/>
                      </a:lnTo>
                      <a:lnTo>
                        <a:pt x="113" y="113"/>
                      </a:lnTo>
                      <a:lnTo>
                        <a:pt x="170" y="113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3" name="Freeform 919"/>
                <p:cNvSpPr>
                  <a:spLocks/>
                </p:cNvSpPr>
                <p:nvPr/>
              </p:nvSpPr>
              <p:spPr bwMode="auto">
                <a:xfrm>
                  <a:off x="1877" y="4668"/>
                  <a:ext cx="1" cy="114"/>
                </a:xfrm>
                <a:custGeom>
                  <a:avLst/>
                  <a:gdLst>
                    <a:gd name="T0" fmla="*/ 0 w 1"/>
                    <a:gd name="T1" fmla="*/ 114 h 114"/>
                    <a:gd name="T2" fmla="*/ 0 w 1"/>
                    <a:gd name="T3" fmla="*/ 0 h 114"/>
                    <a:gd name="T4" fmla="*/ 0 w 1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" h="114">
                      <a:moveTo>
                        <a:pt x="0" y="114"/>
                      </a:moveTo>
                      <a:lnTo>
                        <a:pt x="0" y="0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7" name="Freeform 923"/>
                <p:cNvSpPr>
                  <a:spLocks/>
                </p:cNvSpPr>
                <p:nvPr/>
              </p:nvSpPr>
              <p:spPr bwMode="auto">
                <a:xfrm>
                  <a:off x="1537" y="3875"/>
                  <a:ext cx="114" cy="283"/>
                </a:xfrm>
                <a:custGeom>
                  <a:avLst/>
                  <a:gdLst>
                    <a:gd name="T0" fmla="*/ 0 w 114"/>
                    <a:gd name="T1" fmla="*/ 0 h 283"/>
                    <a:gd name="T2" fmla="*/ 0 w 114"/>
                    <a:gd name="T3" fmla="*/ 283 h 283"/>
                    <a:gd name="T4" fmla="*/ 57 w 114"/>
                    <a:gd name="T5" fmla="*/ 283 h 283"/>
                    <a:gd name="T6" fmla="*/ 57 w 114"/>
                    <a:gd name="T7" fmla="*/ 226 h 283"/>
                    <a:gd name="T8" fmla="*/ 114 w 114"/>
                    <a:gd name="T9" fmla="*/ 226 h 283"/>
                    <a:gd name="T10" fmla="*/ 114 w 114"/>
                    <a:gd name="T11" fmla="*/ 56 h 283"/>
                    <a:gd name="T12" fmla="*/ 57 w 114"/>
                    <a:gd name="T13" fmla="*/ 56 h 283"/>
                    <a:gd name="T14" fmla="*/ 57 w 114"/>
                    <a:gd name="T15" fmla="*/ 0 h 283"/>
                    <a:gd name="T16" fmla="*/ 0 w 114"/>
                    <a:gd name="T17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4" h="283">
                      <a:moveTo>
                        <a:pt x="0" y="0"/>
                      </a:moveTo>
                      <a:lnTo>
                        <a:pt x="0" y="283"/>
                      </a:lnTo>
                      <a:lnTo>
                        <a:pt x="57" y="283"/>
                      </a:lnTo>
                      <a:lnTo>
                        <a:pt x="57" y="226"/>
                      </a:lnTo>
                      <a:lnTo>
                        <a:pt x="114" y="226"/>
                      </a:lnTo>
                      <a:lnTo>
                        <a:pt x="114" y="56"/>
                      </a:lnTo>
                      <a:lnTo>
                        <a:pt x="57" y="56"/>
                      </a:lnTo>
                      <a:lnTo>
                        <a:pt x="57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88" name="Freeform 924"/>
                <p:cNvSpPr>
                  <a:spLocks/>
                </p:cNvSpPr>
                <p:nvPr/>
              </p:nvSpPr>
              <p:spPr bwMode="auto">
                <a:xfrm>
                  <a:off x="1651" y="3421"/>
                  <a:ext cx="396" cy="907"/>
                </a:xfrm>
                <a:custGeom>
                  <a:avLst/>
                  <a:gdLst>
                    <a:gd name="T0" fmla="*/ 0 w 396"/>
                    <a:gd name="T1" fmla="*/ 0 h 907"/>
                    <a:gd name="T2" fmla="*/ 0 w 396"/>
                    <a:gd name="T3" fmla="*/ 454 h 907"/>
                    <a:gd name="T4" fmla="*/ 56 w 396"/>
                    <a:gd name="T5" fmla="*/ 454 h 907"/>
                    <a:gd name="T6" fmla="*/ 56 w 396"/>
                    <a:gd name="T7" fmla="*/ 397 h 907"/>
                    <a:gd name="T8" fmla="*/ 113 w 396"/>
                    <a:gd name="T9" fmla="*/ 397 h 907"/>
                    <a:gd name="T10" fmla="*/ 113 w 396"/>
                    <a:gd name="T11" fmla="*/ 510 h 907"/>
                    <a:gd name="T12" fmla="*/ 170 w 396"/>
                    <a:gd name="T13" fmla="*/ 510 h 907"/>
                    <a:gd name="T14" fmla="*/ 170 w 396"/>
                    <a:gd name="T15" fmla="*/ 567 h 907"/>
                    <a:gd name="T16" fmla="*/ 226 w 396"/>
                    <a:gd name="T17" fmla="*/ 567 h 907"/>
                    <a:gd name="T18" fmla="*/ 226 w 396"/>
                    <a:gd name="T19" fmla="*/ 850 h 907"/>
                    <a:gd name="T20" fmla="*/ 283 w 396"/>
                    <a:gd name="T21" fmla="*/ 850 h 907"/>
                    <a:gd name="T22" fmla="*/ 283 w 396"/>
                    <a:gd name="T23" fmla="*/ 907 h 907"/>
                    <a:gd name="T24" fmla="*/ 340 w 396"/>
                    <a:gd name="T25" fmla="*/ 907 h 907"/>
                    <a:gd name="T26" fmla="*/ 340 w 396"/>
                    <a:gd name="T27" fmla="*/ 624 h 907"/>
                    <a:gd name="T28" fmla="*/ 396 w 396"/>
                    <a:gd name="T29" fmla="*/ 624 h 907"/>
                    <a:gd name="T30" fmla="*/ 396 w 396"/>
                    <a:gd name="T31" fmla="*/ 567 h 907"/>
                    <a:gd name="T32" fmla="*/ 340 w 396"/>
                    <a:gd name="T33" fmla="*/ 567 h 907"/>
                    <a:gd name="T34" fmla="*/ 340 w 396"/>
                    <a:gd name="T35" fmla="*/ 454 h 907"/>
                    <a:gd name="T36" fmla="*/ 283 w 396"/>
                    <a:gd name="T37" fmla="*/ 454 h 907"/>
                    <a:gd name="T38" fmla="*/ 283 w 396"/>
                    <a:gd name="T39" fmla="*/ 283 h 907"/>
                    <a:gd name="T40" fmla="*/ 226 w 396"/>
                    <a:gd name="T41" fmla="*/ 283 h 907"/>
                    <a:gd name="T42" fmla="*/ 226 w 396"/>
                    <a:gd name="T43" fmla="*/ 227 h 907"/>
                    <a:gd name="T44" fmla="*/ 283 w 396"/>
                    <a:gd name="T45" fmla="*/ 227 h 907"/>
                    <a:gd name="T46" fmla="*/ 283 w 396"/>
                    <a:gd name="T47" fmla="*/ 170 h 907"/>
                    <a:gd name="T48" fmla="*/ 340 w 396"/>
                    <a:gd name="T49" fmla="*/ 170 h 907"/>
                    <a:gd name="T50" fmla="*/ 340 w 396"/>
                    <a:gd name="T51" fmla="*/ 113 h 907"/>
                    <a:gd name="T52" fmla="*/ 396 w 396"/>
                    <a:gd name="T53" fmla="*/ 113 h 907"/>
                    <a:gd name="T54" fmla="*/ 396 w 396"/>
                    <a:gd name="T55" fmla="*/ 57 h 907"/>
                    <a:gd name="T56" fmla="*/ 56 w 396"/>
                    <a:gd name="T57" fmla="*/ 57 h 907"/>
                    <a:gd name="T58" fmla="*/ 56 w 396"/>
                    <a:gd name="T59" fmla="*/ 0 h 907"/>
                    <a:gd name="T60" fmla="*/ 0 w 396"/>
                    <a:gd name="T61" fmla="*/ 0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396" h="907">
                      <a:moveTo>
                        <a:pt x="0" y="0"/>
                      </a:moveTo>
                      <a:lnTo>
                        <a:pt x="0" y="454"/>
                      </a:lnTo>
                      <a:lnTo>
                        <a:pt x="56" y="454"/>
                      </a:lnTo>
                      <a:lnTo>
                        <a:pt x="56" y="397"/>
                      </a:lnTo>
                      <a:lnTo>
                        <a:pt x="113" y="397"/>
                      </a:lnTo>
                      <a:lnTo>
                        <a:pt x="113" y="510"/>
                      </a:lnTo>
                      <a:lnTo>
                        <a:pt x="170" y="510"/>
                      </a:lnTo>
                      <a:lnTo>
                        <a:pt x="170" y="567"/>
                      </a:lnTo>
                      <a:lnTo>
                        <a:pt x="226" y="567"/>
                      </a:lnTo>
                      <a:lnTo>
                        <a:pt x="226" y="850"/>
                      </a:lnTo>
                      <a:lnTo>
                        <a:pt x="283" y="850"/>
                      </a:lnTo>
                      <a:lnTo>
                        <a:pt x="283" y="907"/>
                      </a:lnTo>
                      <a:lnTo>
                        <a:pt x="340" y="907"/>
                      </a:lnTo>
                      <a:lnTo>
                        <a:pt x="340" y="624"/>
                      </a:lnTo>
                      <a:lnTo>
                        <a:pt x="396" y="624"/>
                      </a:lnTo>
                      <a:lnTo>
                        <a:pt x="396" y="567"/>
                      </a:lnTo>
                      <a:lnTo>
                        <a:pt x="340" y="567"/>
                      </a:lnTo>
                      <a:lnTo>
                        <a:pt x="340" y="454"/>
                      </a:lnTo>
                      <a:lnTo>
                        <a:pt x="283" y="454"/>
                      </a:lnTo>
                      <a:lnTo>
                        <a:pt x="283" y="283"/>
                      </a:lnTo>
                      <a:lnTo>
                        <a:pt x="226" y="283"/>
                      </a:lnTo>
                      <a:lnTo>
                        <a:pt x="226" y="227"/>
                      </a:lnTo>
                      <a:lnTo>
                        <a:pt x="283" y="227"/>
                      </a:lnTo>
                      <a:lnTo>
                        <a:pt x="283" y="170"/>
                      </a:lnTo>
                      <a:lnTo>
                        <a:pt x="340" y="170"/>
                      </a:lnTo>
                      <a:lnTo>
                        <a:pt x="340" y="113"/>
                      </a:lnTo>
                      <a:lnTo>
                        <a:pt x="396" y="113"/>
                      </a:lnTo>
                      <a:lnTo>
                        <a:pt x="396" y="57"/>
                      </a:lnTo>
                      <a:lnTo>
                        <a:pt x="56" y="57"/>
                      </a:lnTo>
                      <a:lnTo>
                        <a:pt x="5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0" name="Freeform 926"/>
                <p:cNvSpPr>
                  <a:spLocks/>
                </p:cNvSpPr>
                <p:nvPr/>
              </p:nvSpPr>
              <p:spPr bwMode="auto">
                <a:xfrm>
                  <a:off x="1877" y="3478"/>
                  <a:ext cx="624" cy="453"/>
                </a:xfrm>
                <a:custGeom>
                  <a:avLst/>
                  <a:gdLst>
                    <a:gd name="T0" fmla="*/ 454 w 624"/>
                    <a:gd name="T1" fmla="*/ 453 h 453"/>
                    <a:gd name="T2" fmla="*/ 454 w 624"/>
                    <a:gd name="T3" fmla="*/ 397 h 453"/>
                    <a:gd name="T4" fmla="*/ 511 w 624"/>
                    <a:gd name="T5" fmla="*/ 397 h 453"/>
                    <a:gd name="T6" fmla="*/ 511 w 624"/>
                    <a:gd name="T7" fmla="*/ 340 h 453"/>
                    <a:gd name="T8" fmla="*/ 567 w 624"/>
                    <a:gd name="T9" fmla="*/ 340 h 453"/>
                    <a:gd name="T10" fmla="*/ 567 w 624"/>
                    <a:gd name="T11" fmla="*/ 170 h 453"/>
                    <a:gd name="T12" fmla="*/ 624 w 624"/>
                    <a:gd name="T13" fmla="*/ 170 h 453"/>
                    <a:gd name="T14" fmla="*/ 624 w 624"/>
                    <a:gd name="T15" fmla="*/ 56 h 453"/>
                    <a:gd name="T16" fmla="*/ 567 w 624"/>
                    <a:gd name="T17" fmla="*/ 56 h 453"/>
                    <a:gd name="T18" fmla="*/ 567 w 624"/>
                    <a:gd name="T19" fmla="*/ 0 h 453"/>
                    <a:gd name="T20" fmla="*/ 397 w 624"/>
                    <a:gd name="T21" fmla="*/ 0 h 453"/>
                    <a:gd name="T22" fmla="*/ 397 w 624"/>
                    <a:gd name="T23" fmla="*/ 170 h 453"/>
                    <a:gd name="T24" fmla="*/ 114 w 624"/>
                    <a:gd name="T25" fmla="*/ 170 h 453"/>
                    <a:gd name="T26" fmla="*/ 114 w 624"/>
                    <a:gd name="T27" fmla="*/ 113 h 453"/>
                    <a:gd name="T28" fmla="*/ 57 w 624"/>
                    <a:gd name="T29" fmla="*/ 113 h 453"/>
                    <a:gd name="T30" fmla="*/ 57 w 624"/>
                    <a:gd name="T31" fmla="*/ 170 h 453"/>
                    <a:gd name="T32" fmla="*/ 0 w 624"/>
                    <a:gd name="T33" fmla="*/ 170 h 453"/>
                    <a:gd name="T34" fmla="*/ 0 w 624"/>
                    <a:gd name="T35" fmla="*/ 226 h 453"/>
                    <a:gd name="T36" fmla="*/ 57 w 624"/>
                    <a:gd name="T37" fmla="*/ 226 h 453"/>
                    <a:gd name="T38" fmla="*/ 57 w 624"/>
                    <a:gd name="T39" fmla="*/ 397 h 453"/>
                    <a:gd name="T40" fmla="*/ 227 w 624"/>
                    <a:gd name="T41" fmla="*/ 397 h 453"/>
                    <a:gd name="T42" fmla="*/ 227 w 624"/>
                    <a:gd name="T43" fmla="*/ 453 h 453"/>
                    <a:gd name="T44" fmla="*/ 454 w 624"/>
                    <a:gd name="T45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624" h="453">
                      <a:moveTo>
                        <a:pt x="454" y="453"/>
                      </a:moveTo>
                      <a:lnTo>
                        <a:pt x="454" y="397"/>
                      </a:lnTo>
                      <a:lnTo>
                        <a:pt x="511" y="397"/>
                      </a:lnTo>
                      <a:lnTo>
                        <a:pt x="511" y="340"/>
                      </a:lnTo>
                      <a:lnTo>
                        <a:pt x="567" y="340"/>
                      </a:lnTo>
                      <a:lnTo>
                        <a:pt x="567" y="170"/>
                      </a:lnTo>
                      <a:lnTo>
                        <a:pt x="624" y="170"/>
                      </a:lnTo>
                      <a:lnTo>
                        <a:pt x="624" y="56"/>
                      </a:lnTo>
                      <a:lnTo>
                        <a:pt x="567" y="56"/>
                      </a:lnTo>
                      <a:lnTo>
                        <a:pt x="567" y="0"/>
                      </a:lnTo>
                      <a:lnTo>
                        <a:pt x="397" y="0"/>
                      </a:lnTo>
                      <a:lnTo>
                        <a:pt x="397" y="170"/>
                      </a:lnTo>
                      <a:lnTo>
                        <a:pt x="114" y="170"/>
                      </a:lnTo>
                      <a:lnTo>
                        <a:pt x="114" y="113"/>
                      </a:lnTo>
                      <a:lnTo>
                        <a:pt x="57" y="113"/>
                      </a:lnTo>
                      <a:lnTo>
                        <a:pt x="57" y="170"/>
                      </a:lnTo>
                      <a:lnTo>
                        <a:pt x="0" y="170"/>
                      </a:lnTo>
                      <a:lnTo>
                        <a:pt x="0" y="226"/>
                      </a:lnTo>
                      <a:lnTo>
                        <a:pt x="57" y="226"/>
                      </a:lnTo>
                      <a:lnTo>
                        <a:pt x="57" y="397"/>
                      </a:lnTo>
                      <a:lnTo>
                        <a:pt x="227" y="397"/>
                      </a:lnTo>
                      <a:lnTo>
                        <a:pt x="227" y="453"/>
                      </a:lnTo>
                      <a:lnTo>
                        <a:pt x="454" y="45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1" name="Freeform 927"/>
                <p:cNvSpPr>
                  <a:spLocks/>
                </p:cNvSpPr>
                <p:nvPr/>
              </p:nvSpPr>
              <p:spPr bwMode="auto">
                <a:xfrm>
                  <a:off x="1537" y="2967"/>
                  <a:ext cx="114" cy="114"/>
                </a:xfrm>
                <a:custGeom>
                  <a:avLst/>
                  <a:gdLst>
                    <a:gd name="T0" fmla="*/ 114 w 114"/>
                    <a:gd name="T1" fmla="*/ 0 h 114"/>
                    <a:gd name="T2" fmla="*/ 0 w 114"/>
                    <a:gd name="T3" fmla="*/ 0 h 114"/>
                    <a:gd name="T4" fmla="*/ 0 w 114"/>
                    <a:gd name="T5" fmla="*/ 114 h 114"/>
                    <a:gd name="T6" fmla="*/ 57 w 114"/>
                    <a:gd name="T7" fmla="*/ 114 h 114"/>
                    <a:gd name="T8" fmla="*/ 57 w 114"/>
                    <a:gd name="T9" fmla="*/ 57 h 114"/>
                    <a:gd name="T10" fmla="*/ 114 w 114"/>
                    <a:gd name="T11" fmla="*/ 57 h 114"/>
                    <a:gd name="T12" fmla="*/ 114 w 114"/>
                    <a:gd name="T13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14" h="114">
                      <a:moveTo>
                        <a:pt x="114" y="0"/>
                      </a:move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114" y="57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2" name="Freeform 928"/>
                <p:cNvSpPr>
                  <a:spLocks/>
                </p:cNvSpPr>
                <p:nvPr/>
              </p:nvSpPr>
              <p:spPr bwMode="auto">
                <a:xfrm>
                  <a:off x="2501" y="3364"/>
                  <a:ext cx="227" cy="284"/>
                </a:xfrm>
                <a:custGeom>
                  <a:avLst/>
                  <a:gdLst>
                    <a:gd name="T0" fmla="*/ 0 w 227"/>
                    <a:gd name="T1" fmla="*/ 284 h 284"/>
                    <a:gd name="T2" fmla="*/ 0 w 227"/>
                    <a:gd name="T3" fmla="*/ 0 h 284"/>
                    <a:gd name="T4" fmla="*/ 170 w 227"/>
                    <a:gd name="T5" fmla="*/ 0 h 284"/>
                    <a:gd name="T6" fmla="*/ 170 w 227"/>
                    <a:gd name="T7" fmla="*/ 114 h 284"/>
                    <a:gd name="T8" fmla="*/ 227 w 227"/>
                    <a:gd name="T9" fmla="*/ 114 h 284"/>
                    <a:gd name="T10" fmla="*/ 227 w 227"/>
                    <a:gd name="T11" fmla="*/ 227 h 284"/>
                    <a:gd name="T12" fmla="*/ 170 w 227"/>
                    <a:gd name="T13" fmla="*/ 227 h 284"/>
                    <a:gd name="T14" fmla="*/ 170 w 227"/>
                    <a:gd name="T15" fmla="*/ 284 h 284"/>
                    <a:gd name="T16" fmla="*/ 0 w 227"/>
                    <a:gd name="T17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27" h="284">
                      <a:moveTo>
                        <a:pt x="0" y="284"/>
                      </a:moveTo>
                      <a:lnTo>
                        <a:pt x="0" y="0"/>
                      </a:lnTo>
                      <a:lnTo>
                        <a:pt x="170" y="0"/>
                      </a:lnTo>
                      <a:lnTo>
                        <a:pt x="170" y="114"/>
                      </a:lnTo>
                      <a:lnTo>
                        <a:pt x="227" y="114"/>
                      </a:lnTo>
                      <a:lnTo>
                        <a:pt x="227" y="227"/>
                      </a:lnTo>
                      <a:lnTo>
                        <a:pt x="170" y="227"/>
                      </a:lnTo>
                      <a:lnTo>
                        <a:pt x="170" y="284"/>
                      </a:lnTo>
                      <a:lnTo>
                        <a:pt x="0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3" name="Freeform 929"/>
                <p:cNvSpPr>
                  <a:spLocks/>
                </p:cNvSpPr>
                <p:nvPr/>
              </p:nvSpPr>
              <p:spPr bwMode="auto">
                <a:xfrm>
                  <a:off x="3578" y="3931"/>
                  <a:ext cx="738" cy="681"/>
                </a:xfrm>
                <a:custGeom>
                  <a:avLst/>
                  <a:gdLst>
                    <a:gd name="T0" fmla="*/ 0 w 738"/>
                    <a:gd name="T1" fmla="*/ 681 h 681"/>
                    <a:gd name="T2" fmla="*/ 0 w 738"/>
                    <a:gd name="T3" fmla="*/ 284 h 681"/>
                    <a:gd name="T4" fmla="*/ 57 w 738"/>
                    <a:gd name="T5" fmla="*/ 284 h 681"/>
                    <a:gd name="T6" fmla="*/ 57 w 738"/>
                    <a:gd name="T7" fmla="*/ 340 h 681"/>
                    <a:gd name="T8" fmla="*/ 114 w 738"/>
                    <a:gd name="T9" fmla="*/ 340 h 681"/>
                    <a:gd name="T10" fmla="*/ 114 w 738"/>
                    <a:gd name="T11" fmla="*/ 114 h 681"/>
                    <a:gd name="T12" fmla="*/ 170 w 738"/>
                    <a:gd name="T13" fmla="*/ 114 h 681"/>
                    <a:gd name="T14" fmla="*/ 170 w 738"/>
                    <a:gd name="T15" fmla="*/ 0 h 681"/>
                    <a:gd name="T16" fmla="*/ 397 w 738"/>
                    <a:gd name="T17" fmla="*/ 0 h 681"/>
                    <a:gd name="T18" fmla="*/ 397 w 738"/>
                    <a:gd name="T19" fmla="*/ 57 h 681"/>
                    <a:gd name="T20" fmla="*/ 454 w 738"/>
                    <a:gd name="T21" fmla="*/ 57 h 681"/>
                    <a:gd name="T22" fmla="*/ 454 w 738"/>
                    <a:gd name="T23" fmla="*/ 170 h 681"/>
                    <a:gd name="T24" fmla="*/ 511 w 738"/>
                    <a:gd name="T25" fmla="*/ 170 h 681"/>
                    <a:gd name="T26" fmla="*/ 511 w 738"/>
                    <a:gd name="T27" fmla="*/ 227 h 681"/>
                    <a:gd name="T28" fmla="*/ 738 w 738"/>
                    <a:gd name="T29" fmla="*/ 227 h 681"/>
                    <a:gd name="T30" fmla="*/ 738 w 738"/>
                    <a:gd name="T31" fmla="*/ 284 h 681"/>
                    <a:gd name="T32" fmla="*/ 681 w 738"/>
                    <a:gd name="T33" fmla="*/ 284 h 681"/>
                    <a:gd name="T34" fmla="*/ 681 w 738"/>
                    <a:gd name="T35" fmla="*/ 454 h 681"/>
                    <a:gd name="T36" fmla="*/ 454 w 738"/>
                    <a:gd name="T37" fmla="*/ 454 h 681"/>
                    <a:gd name="T38" fmla="*/ 454 w 738"/>
                    <a:gd name="T39" fmla="*/ 397 h 681"/>
                    <a:gd name="T40" fmla="*/ 341 w 738"/>
                    <a:gd name="T41" fmla="*/ 397 h 681"/>
                    <a:gd name="T42" fmla="*/ 341 w 738"/>
                    <a:gd name="T43" fmla="*/ 340 h 681"/>
                    <a:gd name="T44" fmla="*/ 227 w 738"/>
                    <a:gd name="T45" fmla="*/ 340 h 681"/>
                    <a:gd name="T46" fmla="*/ 227 w 738"/>
                    <a:gd name="T47" fmla="*/ 397 h 681"/>
                    <a:gd name="T48" fmla="*/ 114 w 738"/>
                    <a:gd name="T49" fmla="*/ 397 h 681"/>
                    <a:gd name="T50" fmla="*/ 114 w 738"/>
                    <a:gd name="T51" fmla="*/ 624 h 681"/>
                    <a:gd name="T52" fmla="*/ 57 w 738"/>
                    <a:gd name="T53" fmla="*/ 624 h 681"/>
                    <a:gd name="T54" fmla="*/ 57 w 738"/>
                    <a:gd name="T55" fmla="*/ 681 h 681"/>
                    <a:gd name="T56" fmla="*/ 0 w 738"/>
                    <a:gd name="T57" fmla="*/ 681 h 6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38" h="681">
                      <a:moveTo>
                        <a:pt x="0" y="681"/>
                      </a:move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114"/>
                      </a:lnTo>
                      <a:lnTo>
                        <a:pt x="170" y="114"/>
                      </a:lnTo>
                      <a:lnTo>
                        <a:pt x="170" y="0"/>
                      </a:lnTo>
                      <a:lnTo>
                        <a:pt x="397" y="0"/>
                      </a:lnTo>
                      <a:lnTo>
                        <a:pt x="397" y="57"/>
                      </a:lnTo>
                      <a:lnTo>
                        <a:pt x="454" y="57"/>
                      </a:lnTo>
                      <a:lnTo>
                        <a:pt x="454" y="170"/>
                      </a:lnTo>
                      <a:lnTo>
                        <a:pt x="511" y="170"/>
                      </a:lnTo>
                      <a:lnTo>
                        <a:pt x="511" y="227"/>
                      </a:lnTo>
                      <a:lnTo>
                        <a:pt x="738" y="227"/>
                      </a:lnTo>
                      <a:lnTo>
                        <a:pt x="738" y="284"/>
                      </a:lnTo>
                      <a:lnTo>
                        <a:pt x="681" y="284"/>
                      </a:lnTo>
                      <a:lnTo>
                        <a:pt x="681" y="454"/>
                      </a:lnTo>
                      <a:lnTo>
                        <a:pt x="454" y="454"/>
                      </a:lnTo>
                      <a:lnTo>
                        <a:pt x="454" y="397"/>
                      </a:lnTo>
                      <a:lnTo>
                        <a:pt x="341" y="397"/>
                      </a:lnTo>
                      <a:lnTo>
                        <a:pt x="341" y="340"/>
                      </a:lnTo>
                      <a:lnTo>
                        <a:pt x="227" y="340"/>
                      </a:lnTo>
                      <a:lnTo>
                        <a:pt x="227" y="397"/>
                      </a:lnTo>
                      <a:lnTo>
                        <a:pt x="114" y="397"/>
                      </a:lnTo>
                      <a:lnTo>
                        <a:pt x="114" y="624"/>
                      </a:lnTo>
                      <a:lnTo>
                        <a:pt x="57" y="624"/>
                      </a:lnTo>
                      <a:lnTo>
                        <a:pt x="57" y="681"/>
                      </a:lnTo>
                      <a:lnTo>
                        <a:pt x="0" y="68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4" name="Freeform 930"/>
                <p:cNvSpPr>
                  <a:spLocks/>
                </p:cNvSpPr>
                <p:nvPr/>
              </p:nvSpPr>
              <p:spPr bwMode="auto">
                <a:xfrm>
                  <a:off x="2728" y="4838"/>
                  <a:ext cx="1758" cy="1021"/>
                </a:xfrm>
                <a:custGeom>
                  <a:avLst/>
                  <a:gdLst>
                    <a:gd name="T0" fmla="*/ 0 w 1758"/>
                    <a:gd name="T1" fmla="*/ 964 h 1021"/>
                    <a:gd name="T2" fmla="*/ 57 w 1758"/>
                    <a:gd name="T3" fmla="*/ 794 h 1021"/>
                    <a:gd name="T4" fmla="*/ 113 w 1758"/>
                    <a:gd name="T5" fmla="*/ 681 h 1021"/>
                    <a:gd name="T6" fmla="*/ 170 w 1758"/>
                    <a:gd name="T7" fmla="*/ 624 h 1021"/>
                    <a:gd name="T8" fmla="*/ 227 w 1758"/>
                    <a:gd name="T9" fmla="*/ 511 h 1021"/>
                    <a:gd name="T10" fmla="*/ 283 w 1758"/>
                    <a:gd name="T11" fmla="*/ 454 h 1021"/>
                    <a:gd name="T12" fmla="*/ 340 w 1758"/>
                    <a:gd name="T13" fmla="*/ 511 h 1021"/>
                    <a:gd name="T14" fmla="*/ 397 w 1758"/>
                    <a:gd name="T15" fmla="*/ 567 h 1021"/>
                    <a:gd name="T16" fmla="*/ 453 w 1758"/>
                    <a:gd name="T17" fmla="*/ 624 h 1021"/>
                    <a:gd name="T18" fmla="*/ 680 w 1758"/>
                    <a:gd name="T19" fmla="*/ 567 h 1021"/>
                    <a:gd name="T20" fmla="*/ 624 w 1758"/>
                    <a:gd name="T21" fmla="*/ 511 h 1021"/>
                    <a:gd name="T22" fmla="*/ 850 w 1758"/>
                    <a:gd name="T23" fmla="*/ 454 h 1021"/>
                    <a:gd name="T24" fmla="*/ 1020 w 1758"/>
                    <a:gd name="T25" fmla="*/ 397 h 1021"/>
                    <a:gd name="T26" fmla="*/ 1134 w 1758"/>
                    <a:gd name="T27" fmla="*/ 284 h 1021"/>
                    <a:gd name="T28" fmla="*/ 1191 w 1758"/>
                    <a:gd name="T29" fmla="*/ 171 h 1021"/>
                    <a:gd name="T30" fmla="*/ 1304 w 1758"/>
                    <a:gd name="T31" fmla="*/ 227 h 1021"/>
                    <a:gd name="T32" fmla="*/ 1361 w 1758"/>
                    <a:gd name="T33" fmla="*/ 57 h 1021"/>
                    <a:gd name="T34" fmla="*/ 1417 w 1758"/>
                    <a:gd name="T35" fmla="*/ 0 h 1021"/>
                    <a:gd name="T36" fmla="*/ 1531 w 1758"/>
                    <a:gd name="T37" fmla="*/ 341 h 1021"/>
                    <a:gd name="T38" fmla="*/ 1644 w 1758"/>
                    <a:gd name="T39" fmla="*/ 397 h 1021"/>
                    <a:gd name="T40" fmla="*/ 1588 w 1758"/>
                    <a:gd name="T41" fmla="*/ 454 h 1021"/>
                    <a:gd name="T42" fmla="*/ 1758 w 1758"/>
                    <a:gd name="T43" fmla="*/ 567 h 1021"/>
                    <a:gd name="T44" fmla="*/ 1701 w 1758"/>
                    <a:gd name="T45" fmla="*/ 624 h 1021"/>
                    <a:gd name="T46" fmla="*/ 1588 w 1758"/>
                    <a:gd name="T47" fmla="*/ 681 h 1021"/>
                    <a:gd name="T48" fmla="*/ 1361 w 1758"/>
                    <a:gd name="T49" fmla="*/ 681 h 1021"/>
                    <a:gd name="T50" fmla="*/ 1247 w 1758"/>
                    <a:gd name="T51" fmla="*/ 738 h 1021"/>
                    <a:gd name="T52" fmla="*/ 1077 w 1758"/>
                    <a:gd name="T53" fmla="*/ 794 h 1021"/>
                    <a:gd name="T54" fmla="*/ 907 w 1758"/>
                    <a:gd name="T55" fmla="*/ 851 h 1021"/>
                    <a:gd name="T56" fmla="*/ 737 w 1758"/>
                    <a:gd name="T57" fmla="*/ 908 h 1021"/>
                    <a:gd name="T58" fmla="*/ 340 w 1758"/>
                    <a:gd name="T59" fmla="*/ 964 h 1021"/>
                    <a:gd name="T60" fmla="*/ 227 w 1758"/>
                    <a:gd name="T61" fmla="*/ 964 h 1021"/>
                    <a:gd name="T62" fmla="*/ 170 w 1758"/>
                    <a:gd name="T63" fmla="*/ 1021 h 1021"/>
                    <a:gd name="T64" fmla="*/ 57 w 1758"/>
                    <a:gd name="T65" fmla="*/ 1021 h 10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758" h="1021">
                      <a:moveTo>
                        <a:pt x="0" y="1021"/>
                      </a:moveTo>
                      <a:lnTo>
                        <a:pt x="0" y="964"/>
                      </a:lnTo>
                      <a:lnTo>
                        <a:pt x="57" y="964"/>
                      </a:lnTo>
                      <a:lnTo>
                        <a:pt x="57" y="794"/>
                      </a:lnTo>
                      <a:lnTo>
                        <a:pt x="113" y="794"/>
                      </a:lnTo>
                      <a:lnTo>
                        <a:pt x="113" y="681"/>
                      </a:lnTo>
                      <a:lnTo>
                        <a:pt x="170" y="681"/>
                      </a:lnTo>
                      <a:lnTo>
                        <a:pt x="170" y="624"/>
                      </a:lnTo>
                      <a:lnTo>
                        <a:pt x="227" y="624"/>
                      </a:lnTo>
                      <a:lnTo>
                        <a:pt x="227" y="511"/>
                      </a:lnTo>
                      <a:lnTo>
                        <a:pt x="283" y="511"/>
                      </a:lnTo>
                      <a:lnTo>
                        <a:pt x="283" y="454"/>
                      </a:lnTo>
                      <a:lnTo>
                        <a:pt x="340" y="454"/>
                      </a:lnTo>
                      <a:lnTo>
                        <a:pt x="340" y="511"/>
                      </a:lnTo>
                      <a:lnTo>
                        <a:pt x="397" y="511"/>
                      </a:lnTo>
                      <a:lnTo>
                        <a:pt x="397" y="567"/>
                      </a:lnTo>
                      <a:lnTo>
                        <a:pt x="453" y="567"/>
                      </a:lnTo>
                      <a:lnTo>
                        <a:pt x="453" y="624"/>
                      </a:lnTo>
                      <a:lnTo>
                        <a:pt x="680" y="624"/>
                      </a:lnTo>
                      <a:lnTo>
                        <a:pt x="680" y="567"/>
                      </a:lnTo>
                      <a:lnTo>
                        <a:pt x="624" y="567"/>
                      </a:lnTo>
                      <a:lnTo>
                        <a:pt x="624" y="511"/>
                      </a:lnTo>
                      <a:lnTo>
                        <a:pt x="850" y="511"/>
                      </a:lnTo>
                      <a:lnTo>
                        <a:pt x="850" y="454"/>
                      </a:lnTo>
                      <a:lnTo>
                        <a:pt x="1020" y="454"/>
                      </a:lnTo>
                      <a:lnTo>
                        <a:pt x="1020" y="397"/>
                      </a:lnTo>
                      <a:lnTo>
                        <a:pt x="1134" y="397"/>
                      </a:lnTo>
                      <a:lnTo>
                        <a:pt x="1134" y="284"/>
                      </a:lnTo>
                      <a:lnTo>
                        <a:pt x="1191" y="284"/>
                      </a:lnTo>
                      <a:lnTo>
                        <a:pt x="1191" y="171"/>
                      </a:lnTo>
                      <a:lnTo>
                        <a:pt x="1304" y="171"/>
                      </a:lnTo>
                      <a:lnTo>
                        <a:pt x="1304" y="227"/>
                      </a:lnTo>
                      <a:lnTo>
                        <a:pt x="1361" y="227"/>
                      </a:lnTo>
                      <a:lnTo>
                        <a:pt x="1361" y="57"/>
                      </a:lnTo>
                      <a:lnTo>
                        <a:pt x="1417" y="57"/>
                      </a:lnTo>
                      <a:lnTo>
                        <a:pt x="1417" y="0"/>
                      </a:lnTo>
                      <a:lnTo>
                        <a:pt x="1531" y="0"/>
                      </a:lnTo>
                      <a:lnTo>
                        <a:pt x="1531" y="341"/>
                      </a:lnTo>
                      <a:lnTo>
                        <a:pt x="1644" y="341"/>
                      </a:lnTo>
                      <a:lnTo>
                        <a:pt x="1644" y="397"/>
                      </a:lnTo>
                      <a:lnTo>
                        <a:pt x="1588" y="397"/>
                      </a:lnTo>
                      <a:lnTo>
                        <a:pt x="1588" y="454"/>
                      </a:lnTo>
                      <a:lnTo>
                        <a:pt x="1758" y="454"/>
                      </a:lnTo>
                      <a:lnTo>
                        <a:pt x="1758" y="567"/>
                      </a:lnTo>
                      <a:lnTo>
                        <a:pt x="1701" y="567"/>
                      </a:lnTo>
                      <a:lnTo>
                        <a:pt x="1701" y="624"/>
                      </a:lnTo>
                      <a:lnTo>
                        <a:pt x="1588" y="624"/>
                      </a:lnTo>
                      <a:lnTo>
                        <a:pt x="1588" y="681"/>
                      </a:lnTo>
                      <a:lnTo>
                        <a:pt x="1417" y="681"/>
                      </a:lnTo>
                      <a:lnTo>
                        <a:pt x="1361" y="681"/>
                      </a:lnTo>
                      <a:lnTo>
                        <a:pt x="1361" y="738"/>
                      </a:lnTo>
                      <a:lnTo>
                        <a:pt x="1247" y="738"/>
                      </a:lnTo>
                      <a:lnTo>
                        <a:pt x="1247" y="794"/>
                      </a:lnTo>
                      <a:lnTo>
                        <a:pt x="1077" y="794"/>
                      </a:lnTo>
                      <a:lnTo>
                        <a:pt x="1077" y="851"/>
                      </a:lnTo>
                      <a:lnTo>
                        <a:pt x="907" y="851"/>
                      </a:lnTo>
                      <a:lnTo>
                        <a:pt x="907" y="908"/>
                      </a:lnTo>
                      <a:lnTo>
                        <a:pt x="737" y="908"/>
                      </a:lnTo>
                      <a:lnTo>
                        <a:pt x="737" y="964"/>
                      </a:lnTo>
                      <a:lnTo>
                        <a:pt x="340" y="964"/>
                      </a:lnTo>
                      <a:lnTo>
                        <a:pt x="283" y="964"/>
                      </a:lnTo>
                      <a:lnTo>
                        <a:pt x="227" y="964"/>
                      </a:lnTo>
                      <a:lnTo>
                        <a:pt x="227" y="1021"/>
                      </a:lnTo>
                      <a:lnTo>
                        <a:pt x="170" y="1021"/>
                      </a:lnTo>
                      <a:lnTo>
                        <a:pt x="113" y="1021"/>
                      </a:lnTo>
                      <a:lnTo>
                        <a:pt x="57" y="1021"/>
                      </a:lnTo>
                      <a:lnTo>
                        <a:pt x="0" y="102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5" name="Freeform 931"/>
                <p:cNvSpPr>
                  <a:spLocks/>
                </p:cNvSpPr>
                <p:nvPr/>
              </p:nvSpPr>
              <p:spPr bwMode="auto">
                <a:xfrm>
                  <a:off x="4316" y="3988"/>
                  <a:ext cx="1077" cy="1417"/>
                </a:xfrm>
                <a:custGeom>
                  <a:avLst/>
                  <a:gdLst>
                    <a:gd name="T0" fmla="*/ 170 w 1077"/>
                    <a:gd name="T1" fmla="*/ 1417 h 1417"/>
                    <a:gd name="T2" fmla="*/ 170 w 1077"/>
                    <a:gd name="T3" fmla="*/ 1304 h 1417"/>
                    <a:gd name="T4" fmla="*/ 0 w 1077"/>
                    <a:gd name="T5" fmla="*/ 1304 h 1417"/>
                    <a:gd name="T6" fmla="*/ 0 w 1077"/>
                    <a:gd name="T7" fmla="*/ 1247 h 1417"/>
                    <a:gd name="T8" fmla="*/ 56 w 1077"/>
                    <a:gd name="T9" fmla="*/ 1247 h 1417"/>
                    <a:gd name="T10" fmla="*/ 56 w 1077"/>
                    <a:gd name="T11" fmla="*/ 1134 h 1417"/>
                    <a:gd name="T12" fmla="*/ 113 w 1077"/>
                    <a:gd name="T13" fmla="*/ 1134 h 1417"/>
                    <a:gd name="T14" fmla="*/ 113 w 1077"/>
                    <a:gd name="T15" fmla="*/ 1077 h 1417"/>
                    <a:gd name="T16" fmla="*/ 56 w 1077"/>
                    <a:gd name="T17" fmla="*/ 1077 h 1417"/>
                    <a:gd name="T18" fmla="*/ 56 w 1077"/>
                    <a:gd name="T19" fmla="*/ 907 h 1417"/>
                    <a:gd name="T20" fmla="*/ 226 w 1077"/>
                    <a:gd name="T21" fmla="*/ 907 h 1417"/>
                    <a:gd name="T22" fmla="*/ 226 w 1077"/>
                    <a:gd name="T23" fmla="*/ 850 h 1417"/>
                    <a:gd name="T24" fmla="*/ 0 w 1077"/>
                    <a:gd name="T25" fmla="*/ 850 h 1417"/>
                    <a:gd name="T26" fmla="*/ 0 w 1077"/>
                    <a:gd name="T27" fmla="*/ 737 h 1417"/>
                    <a:gd name="T28" fmla="*/ 113 w 1077"/>
                    <a:gd name="T29" fmla="*/ 737 h 1417"/>
                    <a:gd name="T30" fmla="*/ 113 w 1077"/>
                    <a:gd name="T31" fmla="*/ 567 h 1417"/>
                    <a:gd name="T32" fmla="*/ 170 w 1077"/>
                    <a:gd name="T33" fmla="*/ 567 h 1417"/>
                    <a:gd name="T34" fmla="*/ 170 w 1077"/>
                    <a:gd name="T35" fmla="*/ 510 h 1417"/>
                    <a:gd name="T36" fmla="*/ 56 w 1077"/>
                    <a:gd name="T37" fmla="*/ 510 h 1417"/>
                    <a:gd name="T38" fmla="*/ 56 w 1077"/>
                    <a:gd name="T39" fmla="*/ 567 h 1417"/>
                    <a:gd name="T40" fmla="*/ 0 w 1077"/>
                    <a:gd name="T41" fmla="*/ 567 h 1417"/>
                    <a:gd name="T42" fmla="*/ 0 w 1077"/>
                    <a:gd name="T43" fmla="*/ 454 h 1417"/>
                    <a:gd name="T44" fmla="*/ 396 w 1077"/>
                    <a:gd name="T45" fmla="*/ 454 h 1417"/>
                    <a:gd name="T46" fmla="*/ 396 w 1077"/>
                    <a:gd name="T47" fmla="*/ 397 h 1417"/>
                    <a:gd name="T48" fmla="*/ 510 w 1077"/>
                    <a:gd name="T49" fmla="*/ 397 h 1417"/>
                    <a:gd name="T50" fmla="*/ 510 w 1077"/>
                    <a:gd name="T51" fmla="*/ 454 h 1417"/>
                    <a:gd name="T52" fmla="*/ 567 w 1077"/>
                    <a:gd name="T53" fmla="*/ 454 h 1417"/>
                    <a:gd name="T54" fmla="*/ 567 w 1077"/>
                    <a:gd name="T55" fmla="*/ 340 h 1417"/>
                    <a:gd name="T56" fmla="*/ 680 w 1077"/>
                    <a:gd name="T57" fmla="*/ 340 h 1417"/>
                    <a:gd name="T58" fmla="*/ 680 w 1077"/>
                    <a:gd name="T59" fmla="*/ 113 h 1417"/>
                    <a:gd name="T60" fmla="*/ 737 w 1077"/>
                    <a:gd name="T61" fmla="*/ 113 h 1417"/>
                    <a:gd name="T62" fmla="*/ 737 w 1077"/>
                    <a:gd name="T63" fmla="*/ 57 h 1417"/>
                    <a:gd name="T64" fmla="*/ 850 w 1077"/>
                    <a:gd name="T65" fmla="*/ 57 h 1417"/>
                    <a:gd name="T66" fmla="*/ 850 w 1077"/>
                    <a:gd name="T67" fmla="*/ 0 h 1417"/>
                    <a:gd name="T68" fmla="*/ 963 w 1077"/>
                    <a:gd name="T69" fmla="*/ 0 h 1417"/>
                    <a:gd name="T70" fmla="*/ 963 w 1077"/>
                    <a:gd name="T71" fmla="*/ 113 h 1417"/>
                    <a:gd name="T72" fmla="*/ 1020 w 1077"/>
                    <a:gd name="T73" fmla="*/ 113 h 1417"/>
                    <a:gd name="T74" fmla="*/ 1020 w 1077"/>
                    <a:gd name="T75" fmla="*/ 227 h 1417"/>
                    <a:gd name="T76" fmla="*/ 1077 w 1077"/>
                    <a:gd name="T77" fmla="*/ 227 h 1417"/>
                    <a:gd name="T78" fmla="*/ 1077 w 1077"/>
                    <a:gd name="T79" fmla="*/ 283 h 1417"/>
                    <a:gd name="T80" fmla="*/ 1020 w 1077"/>
                    <a:gd name="T81" fmla="*/ 283 h 1417"/>
                    <a:gd name="T82" fmla="*/ 1020 w 1077"/>
                    <a:gd name="T83" fmla="*/ 510 h 1417"/>
                    <a:gd name="T84" fmla="*/ 963 w 1077"/>
                    <a:gd name="T85" fmla="*/ 510 h 1417"/>
                    <a:gd name="T86" fmla="*/ 963 w 1077"/>
                    <a:gd name="T87" fmla="*/ 680 h 1417"/>
                    <a:gd name="T88" fmla="*/ 907 w 1077"/>
                    <a:gd name="T89" fmla="*/ 680 h 1417"/>
                    <a:gd name="T90" fmla="*/ 907 w 1077"/>
                    <a:gd name="T91" fmla="*/ 794 h 1417"/>
                    <a:gd name="T92" fmla="*/ 963 w 1077"/>
                    <a:gd name="T93" fmla="*/ 794 h 1417"/>
                    <a:gd name="T94" fmla="*/ 963 w 1077"/>
                    <a:gd name="T95" fmla="*/ 964 h 1417"/>
                    <a:gd name="T96" fmla="*/ 1020 w 1077"/>
                    <a:gd name="T97" fmla="*/ 964 h 1417"/>
                    <a:gd name="T98" fmla="*/ 1020 w 1077"/>
                    <a:gd name="T99" fmla="*/ 1134 h 1417"/>
                    <a:gd name="T100" fmla="*/ 963 w 1077"/>
                    <a:gd name="T101" fmla="*/ 1134 h 1417"/>
                    <a:gd name="T102" fmla="*/ 963 w 1077"/>
                    <a:gd name="T103" fmla="*/ 1247 h 1417"/>
                    <a:gd name="T104" fmla="*/ 850 w 1077"/>
                    <a:gd name="T105" fmla="*/ 1247 h 1417"/>
                    <a:gd name="T106" fmla="*/ 850 w 1077"/>
                    <a:gd name="T107" fmla="*/ 1304 h 1417"/>
                    <a:gd name="T108" fmla="*/ 623 w 1077"/>
                    <a:gd name="T109" fmla="*/ 1304 h 1417"/>
                    <a:gd name="T110" fmla="*/ 623 w 1077"/>
                    <a:gd name="T111" fmla="*/ 1361 h 1417"/>
                    <a:gd name="T112" fmla="*/ 396 w 1077"/>
                    <a:gd name="T113" fmla="*/ 1361 h 1417"/>
                    <a:gd name="T114" fmla="*/ 340 w 1077"/>
                    <a:gd name="T115" fmla="*/ 1361 h 1417"/>
                    <a:gd name="T116" fmla="*/ 340 w 1077"/>
                    <a:gd name="T117" fmla="*/ 1417 h 1417"/>
                    <a:gd name="T118" fmla="*/ 170 w 1077"/>
                    <a:gd name="T119" fmla="*/ 1417 h 14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077" h="1417">
                      <a:moveTo>
                        <a:pt x="170" y="1417"/>
                      </a:moveTo>
                      <a:lnTo>
                        <a:pt x="170" y="1304"/>
                      </a:lnTo>
                      <a:lnTo>
                        <a:pt x="0" y="1304"/>
                      </a:lnTo>
                      <a:lnTo>
                        <a:pt x="0" y="1247"/>
                      </a:lnTo>
                      <a:lnTo>
                        <a:pt x="56" y="1247"/>
                      </a:lnTo>
                      <a:lnTo>
                        <a:pt x="56" y="1134"/>
                      </a:lnTo>
                      <a:lnTo>
                        <a:pt x="113" y="1134"/>
                      </a:lnTo>
                      <a:lnTo>
                        <a:pt x="113" y="1077"/>
                      </a:lnTo>
                      <a:lnTo>
                        <a:pt x="56" y="1077"/>
                      </a:lnTo>
                      <a:lnTo>
                        <a:pt x="56" y="907"/>
                      </a:lnTo>
                      <a:lnTo>
                        <a:pt x="226" y="907"/>
                      </a:lnTo>
                      <a:lnTo>
                        <a:pt x="226" y="850"/>
                      </a:lnTo>
                      <a:lnTo>
                        <a:pt x="0" y="850"/>
                      </a:lnTo>
                      <a:lnTo>
                        <a:pt x="0" y="737"/>
                      </a:lnTo>
                      <a:lnTo>
                        <a:pt x="113" y="737"/>
                      </a:lnTo>
                      <a:lnTo>
                        <a:pt x="113" y="567"/>
                      </a:lnTo>
                      <a:lnTo>
                        <a:pt x="170" y="567"/>
                      </a:lnTo>
                      <a:lnTo>
                        <a:pt x="170" y="510"/>
                      </a:lnTo>
                      <a:lnTo>
                        <a:pt x="56" y="510"/>
                      </a:lnTo>
                      <a:lnTo>
                        <a:pt x="56" y="567"/>
                      </a:lnTo>
                      <a:lnTo>
                        <a:pt x="0" y="567"/>
                      </a:lnTo>
                      <a:lnTo>
                        <a:pt x="0" y="454"/>
                      </a:lnTo>
                      <a:lnTo>
                        <a:pt x="396" y="454"/>
                      </a:lnTo>
                      <a:lnTo>
                        <a:pt x="396" y="397"/>
                      </a:lnTo>
                      <a:lnTo>
                        <a:pt x="510" y="397"/>
                      </a:lnTo>
                      <a:lnTo>
                        <a:pt x="510" y="454"/>
                      </a:lnTo>
                      <a:lnTo>
                        <a:pt x="567" y="454"/>
                      </a:lnTo>
                      <a:lnTo>
                        <a:pt x="567" y="340"/>
                      </a:lnTo>
                      <a:lnTo>
                        <a:pt x="680" y="340"/>
                      </a:lnTo>
                      <a:lnTo>
                        <a:pt x="680" y="113"/>
                      </a:lnTo>
                      <a:lnTo>
                        <a:pt x="737" y="113"/>
                      </a:lnTo>
                      <a:lnTo>
                        <a:pt x="737" y="57"/>
                      </a:lnTo>
                      <a:lnTo>
                        <a:pt x="850" y="57"/>
                      </a:lnTo>
                      <a:lnTo>
                        <a:pt x="850" y="0"/>
                      </a:lnTo>
                      <a:lnTo>
                        <a:pt x="963" y="0"/>
                      </a:lnTo>
                      <a:lnTo>
                        <a:pt x="963" y="113"/>
                      </a:lnTo>
                      <a:lnTo>
                        <a:pt x="1020" y="113"/>
                      </a:lnTo>
                      <a:lnTo>
                        <a:pt x="1020" y="227"/>
                      </a:lnTo>
                      <a:lnTo>
                        <a:pt x="1077" y="227"/>
                      </a:lnTo>
                      <a:lnTo>
                        <a:pt x="1077" y="283"/>
                      </a:lnTo>
                      <a:lnTo>
                        <a:pt x="1020" y="283"/>
                      </a:lnTo>
                      <a:lnTo>
                        <a:pt x="1020" y="510"/>
                      </a:lnTo>
                      <a:lnTo>
                        <a:pt x="963" y="510"/>
                      </a:lnTo>
                      <a:lnTo>
                        <a:pt x="963" y="680"/>
                      </a:lnTo>
                      <a:lnTo>
                        <a:pt x="907" y="680"/>
                      </a:lnTo>
                      <a:lnTo>
                        <a:pt x="907" y="794"/>
                      </a:lnTo>
                      <a:lnTo>
                        <a:pt x="963" y="794"/>
                      </a:lnTo>
                      <a:lnTo>
                        <a:pt x="963" y="964"/>
                      </a:lnTo>
                      <a:lnTo>
                        <a:pt x="1020" y="964"/>
                      </a:lnTo>
                      <a:lnTo>
                        <a:pt x="1020" y="1134"/>
                      </a:lnTo>
                      <a:lnTo>
                        <a:pt x="963" y="1134"/>
                      </a:lnTo>
                      <a:lnTo>
                        <a:pt x="963" y="1247"/>
                      </a:lnTo>
                      <a:lnTo>
                        <a:pt x="850" y="1247"/>
                      </a:lnTo>
                      <a:lnTo>
                        <a:pt x="850" y="1304"/>
                      </a:lnTo>
                      <a:lnTo>
                        <a:pt x="623" y="1304"/>
                      </a:lnTo>
                      <a:lnTo>
                        <a:pt x="623" y="1361"/>
                      </a:lnTo>
                      <a:lnTo>
                        <a:pt x="396" y="1361"/>
                      </a:lnTo>
                      <a:lnTo>
                        <a:pt x="340" y="1361"/>
                      </a:lnTo>
                      <a:lnTo>
                        <a:pt x="340" y="1417"/>
                      </a:lnTo>
                      <a:lnTo>
                        <a:pt x="170" y="141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197" name="Freeform 933"/>
                <p:cNvSpPr>
                  <a:spLocks/>
                </p:cNvSpPr>
                <p:nvPr/>
              </p:nvSpPr>
              <p:spPr bwMode="auto">
                <a:xfrm>
                  <a:off x="4032" y="3648"/>
                  <a:ext cx="1134" cy="794"/>
                </a:xfrm>
                <a:custGeom>
                  <a:avLst/>
                  <a:gdLst>
                    <a:gd name="T0" fmla="*/ 340 w 1134"/>
                    <a:gd name="T1" fmla="*/ 794 h 794"/>
                    <a:gd name="T2" fmla="*/ 680 w 1134"/>
                    <a:gd name="T3" fmla="*/ 794 h 794"/>
                    <a:gd name="T4" fmla="*/ 680 w 1134"/>
                    <a:gd name="T5" fmla="*/ 737 h 794"/>
                    <a:gd name="T6" fmla="*/ 794 w 1134"/>
                    <a:gd name="T7" fmla="*/ 737 h 794"/>
                    <a:gd name="T8" fmla="*/ 794 w 1134"/>
                    <a:gd name="T9" fmla="*/ 794 h 794"/>
                    <a:gd name="T10" fmla="*/ 851 w 1134"/>
                    <a:gd name="T11" fmla="*/ 794 h 794"/>
                    <a:gd name="T12" fmla="*/ 851 w 1134"/>
                    <a:gd name="T13" fmla="*/ 680 h 794"/>
                    <a:gd name="T14" fmla="*/ 964 w 1134"/>
                    <a:gd name="T15" fmla="*/ 680 h 794"/>
                    <a:gd name="T16" fmla="*/ 964 w 1134"/>
                    <a:gd name="T17" fmla="*/ 453 h 794"/>
                    <a:gd name="T18" fmla="*/ 1021 w 1134"/>
                    <a:gd name="T19" fmla="*/ 453 h 794"/>
                    <a:gd name="T20" fmla="*/ 1021 w 1134"/>
                    <a:gd name="T21" fmla="*/ 397 h 794"/>
                    <a:gd name="T22" fmla="*/ 1134 w 1134"/>
                    <a:gd name="T23" fmla="*/ 397 h 794"/>
                    <a:gd name="T24" fmla="*/ 1134 w 1134"/>
                    <a:gd name="T25" fmla="*/ 227 h 794"/>
                    <a:gd name="T26" fmla="*/ 1077 w 1134"/>
                    <a:gd name="T27" fmla="*/ 227 h 794"/>
                    <a:gd name="T28" fmla="*/ 1077 w 1134"/>
                    <a:gd name="T29" fmla="*/ 113 h 794"/>
                    <a:gd name="T30" fmla="*/ 1021 w 1134"/>
                    <a:gd name="T31" fmla="*/ 113 h 794"/>
                    <a:gd name="T32" fmla="*/ 1021 w 1134"/>
                    <a:gd name="T33" fmla="*/ 56 h 794"/>
                    <a:gd name="T34" fmla="*/ 964 w 1134"/>
                    <a:gd name="T35" fmla="*/ 56 h 794"/>
                    <a:gd name="T36" fmla="*/ 964 w 1134"/>
                    <a:gd name="T37" fmla="*/ 0 h 794"/>
                    <a:gd name="T38" fmla="*/ 794 w 1134"/>
                    <a:gd name="T39" fmla="*/ 0 h 794"/>
                    <a:gd name="T40" fmla="*/ 794 w 1134"/>
                    <a:gd name="T41" fmla="*/ 170 h 794"/>
                    <a:gd name="T42" fmla="*/ 680 w 1134"/>
                    <a:gd name="T43" fmla="*/ 170 h 794"/>
                    <a:gd name="T44" fmla="*/ 680 w 1134"/>
                    <a:gd name="T45" fmla="*/ 113 h 794"/>
                    <a:gd name="T46" fmla="*/ 340 w 1134"/>
                    <a:gd name="T47" fmla="*/ 113 h 794"/>
                    <a:gd name="T48" fmla="*/ 340 w 1134"/>
                    <a:gd name="T49" fmla="*/ 170 h 794"/>
                    <a:gd name="T50" fmla="*/ 57 w 1134"/>
                    <a:gd name="T51" fmla="*/ 170 h 794"/>
                    <a:gd name="T52" fmla="*/ 57 w 1134"/>
                    <a:gd name="T53" fmla="*/ 227 h 794"/>
                    <a:gd name="T54" fmla="*/ 0 w 1134"/>
                    <a:gd name="T55" fmla="*/ 227 h 794"/>
                    <a:gd name="T56" fmla="*/ 0 w 1134"/>
                    <a:gd name="T57" fmla="*/ 453 h 794"/>
                    <a:gd name="T58" fmla="*/ 57 w 1134"/>
                    <a:gd name="T59" fmla="*/ 453 h 794"/>
                    <a:gd name="T60" fmla="*/ 57 w 1134"/>
                    <a:gd name="T61" fmla="*/ 510 h 794"/>
                    <a:gd name="T62" fmla="*/ 284 w 1134"/>
                    <a:gd name="T63" fmla="*/ 510 h 794"/>
                    <a:gd name="T64" fmla="*/ 284 w 1134"/>
                    <a:gd name="T65" fmla="*/ 567 h 794"/>
                    <a:gd name="T66" fmla="*/ 227 w 1134"/>
                    <a:gd name="T67" fmla="*/ 567 h 794"/>
                    <a:gd name="T68" fmla="*/ 227 w 1134"/>
                    <a:gd name="T69" fmla="*/ 737 h 794"/>
                    <a:gd name="T70" fmla="*/ 340 w 1134"/>
                    <a:gd name="T71" fmla="*/ 737 h 794"/>
                    <a:gd name="T72" fmla="*/ 340 w 1134"/>
                    <a:gd name="T73" fmla="*/ 79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134" h="794">
                      <a:moveTo>
                        <a:pt x="340" y="794"/>
                      </a:moveTo>
                      <a:lnTo>
                        <a:pt x="680" y="794"/>
                      </a:lnTo>
                      <a:lnTo>
                        <a:pt x="680" y="737"/>
                      </a:lnTo>
                      <a:lnTo>
                        <a:pt x="794" y="737"/>
                      </a:lnTo>
                      <a:lnTo>
                        <a:pt x="794" y="794"/>
                      </a:lnTo>
                      <a:lnTo>
                        <a:pt x="851" y="794"/>
                      </a:lnTo>
                      <a:lnTo>
                        <a:pt x="851" y="680"/>
                      </a:lnTo>
                      <a:lnTo>
                        <a:pt x="964" y="680"/>
                      </a:lnTo>
                      <a:lnTo>
                        <a:pt x="964" y="453"/>
                      </a:lnTo>
                      <a:lnTo>
                        <a:pt x="1021" y="453"/>
                      </a:lnTo>
                      <a:lnTo>
                        <a:pt x="1021" y="397"/>
                      </a:lnTo>
                      <a:lnTo>
                        <a:pt x="1134" y="397"/>
                      </a:lnTo>
                      <a:lnTo>
                        <a:pt x="1134" y="227"/>
                      </a:lnTo>
                      <a:lnTo>
                        <a:pt x="1077" y="227"/>
                      </a:lnTo>
                      <a:lnTo>
                        <a:pt x="1077" y="113"/>
                      </a:lnTo>
                      <a:lnTo>
                        <a:pt x="1021" y="113"/>
                      </a:lnTo>
                      <a:lnTo>
                        <a:pt x="1021" y="56"/>
                      </a:lnTo>
                      <a:lnTo>
                        <a:pt x="964" y="56"/>
                      </a:lnTo>
                      <a:lnTo>
                        <a:pt x="964" y="0"/>
                      </a:lnTo>
                      <a:lnTo>
                        <a:pt x="794" y="0"/>
                      </a:lnTo>
                      <a:lnTo>
                        <a:pt x="794" y="170"/>
                      </a:lnTo>
                      <a:lnTo>
                        <a:pt x="680" y="170"/>
                      </a:lnTo>
                      <a:lnTo>
                        <a:pt x="680" y="113"/>
                      </a:lnTo>
                      <a:lnTo>
                        <a:pt x="340" y="113"/>
                      </a:lnTo>
                      <a:lnTo>
                        <a:pt x="34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0" y="227"/>
                      </a:lnTo>
                      <a:lnTo>
                        <a:pt x="0" y="453"/>
                      </a:lnTo>
                      <a:lnTo>
                        <a:pt x="57" y="453"/>
                      </a:lnTo>
                      <a:lnTo>
                        <a:pt x="57" y="510"/>
                      </a:lnTo>
                      <a:lnTo>
                        <a:pt x="284" y="510"/>
                      </a:lnTo>
                      <a:lnTo>
                        <a:pt x="284" y="567"/>
                      </a:lnTo>
                      <a:lnTo>
                        <a:pt x="227" y="567"/>
                      </a:lnTo>
                      <a:lnTo>
                        <a:pt x="227" y="737"/>
                      </a:lnTo>
                      <a:lnTo>
                        <a:pt x="340" y="737"/>
                      </a:lnTo>
                      <a:lnTo>
                        <a:pt x="340" y="79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0" name="Freeform 936"/>
                <p:cNvSpPr>
                  <a:spLocks/>
                </p:cNvSpPr>
                <p:nvPr/>
              </p:nvSpPr>
              <p:spPr bwMode="auto">
                <a:xfrm>
                  <a:off x="2388" y="3478"/>
                  <a:ext cx="453" cy="737"/>
                </a:xfrm>
                <a:custGeom>
                  <a:avLst/>
                  <a:gdLst>
                    <a:gd name="T0" fmla="*/ 340 w 453"/>
                    <a:gd name="T1" fmla="*/ 0 h 737"/>
                    <a:gd name="T2" fmla="*/ 453 w 453"/>
                    <a:gd name="T3" fmla="*/ 0 h 737"/>
                    <a:gd name="T4" fmla="*/ 453 w 453"/>
                    <a:gd name="T5" fmla="*/ 113 h 737"/>
                    <a:gd name="T6" fmla="*/ 397 w 453"/>
                    <a:gd name="T7" fmla="*/ 113 h 737"/>
                    <a:gd name="T8" fmla="*/ 397 w 453"/>
                    <a:gd name="T9" fmla="*/ 170 h 737"/>
                    <a:gd name="T10" fmla="*/ 340 w 453"/>
                    <a:gd name="T11" fmla="*/ 170 h 737"/>
                    <a:gd name="T12" fmla="*/ 340 w 453"/>
                    <a:gd name="T13" fmla="*/ 283 h 737"/>
                    <a:gd name="T14" fmla="*/ 453 w 453"/>
                    <a:gd name="T15" fmla="*/ 283 h 737"/>
                    <a:gd name="T16" fmla="*/ 453 w 453"/>
                    <a:gd name="T17" fmla="*/ 340 h 737"/>
                    <a:gd name="T18" fmla="*/ 397 w 453"/>
                    <a:gd name="T19" fmla="*/ 340 h 737"/>
                    <a:gd name="T20" fmla="*/ 340 w 453"/>
                    <a:gd name="T21" fmla="*/ 340 h 737"/>
                    <a:gd name="T22" fmla="*/ 340 w 453"/>
                    <a:gd name="T23" fmla="*/ 397 h 737"/>
                    <a:gd name="T24" fmla="*/ 283 w 453"/>
                    <a:gd name="T25" fmla="*/ 397 h 737"/>
                    <a:gd name="T26" fmla="*/ 283 w 453"/>
                    <a:gd name="T27" fmla="*/ 453 h 737"/>
                    <a:gd name="T28" fmla="*/ 226 w 453"/>
                    <a:gd name="T29" fmla="*/ 453 h 737"/>
                    <a:gd name="T30" fmla="*/ 226 w 453"/>
                    <a:gd name="T31" fmla="*/ 510 h 737"/>
                    <a:gd name="T32" fmla="*/ 170 w 453"/>
                    <a:gd name="T33" fmla="*/ 510 h 737"/>
                    <a:gd name="T34" fmla="*/ 170 w 453"/>
                    <a:gd name="T35" fmla="*/ 623 h 737"/>
                    <a:gd name="T36" fmla="*/ 113 w 453"/>
                    <a:gd name="T37" fmla="*/ 623 h 737"/>
                    <a:gd name="T38" fmla="*/ 113 w 453"/>
                    <a:gd name="T39" fmla="*/ 680 h 737"/>
                    <a:gd name="T40" fmla="*/ 113 w 453"/>
                    <a:gd name="T41" fmla="*/ 737 h 737"/>
                    <a:gd name="T42" fmla="*/ 0 w 453"/>
                    <a:gd name="T43" fmla="*/ 737 h 737"/>
                    <a:gd name="T44" fmla="*/ 0 w 453"/>
                    <a:gd name="T45" fmla="*/ 510 h 737"/>
                    <a:gd name="T46" fmla="*/ 56 w 453"/>
                    <a:gd name="T47" fmla="*/ 510 h 737"/>
                    <a:gd name="T48" fmla="*/ 56 w 453"/>
                    <a:gd name="T49" fmla="*/ 397 h 737"/>
                    <a:gd name="T50" fmla="*/ 113 w 453"/>
                    <a:gd name="T51" fmla="*/ 397 h 737"/>
                    <a:gd name="T52" fmla="*/ 113 w 453"/>
                    <a:gd name="T53" fmla="*/ 170 h 737"/>
                    <a:gd name="T54" fmla="*/ 283 w 453"/>
                    <a:gd name="T55" fmla="*/ 170 h 737"/>
                    <a:gd name="T56" fmla="*/ 283 w 453"/>
                    <a:gd name="T57" fmla="*/ 113 h 737"/>
                    <a:gd name="T58" fmla="*/ 340 w 453"/>
                    <a:gd name="T59" fmla="*/ 113 h 737"/>
                    <a:gd name="T60" fmla="*/ 340 w 453"/>
                    <a:gd name="T61" fmla="*/ 0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453" h="737">
                      <a:moveTo>
                        <a:pt x="340" y="0"/>
                      </a:moveTo>
                      <a:lnTo>
                        <a:pt x="453" y="0"/>
                      </a:lnTo>
                      <a:lnTo>
                        <a:pt x="453" y="113"/>
                      </a:lnTo>
                      <a:lnTo>
                        <a:pt x="397" y="113"/>
                      </a:lnTo>
                      <a:lnTo>
                        <a:pt x="397" y="170"/>
                      </a:lnTo>
                      <a:lnTo>
                        <a:pt x="340" y="170"/>
                      </a:lnTo>
                      <a:lnTo>
                        <a:pt x="340" y="283"/>
                      </a:lnTo>
                      <a:lnTo>
                        <a:pt x="453" y="283"/>
                      </a:lnTo>
                      <a:lnTo>
                        <a:pt x="453" y="340"/>
                      </a:lnTo>
                      <a:lnTo>
                        <a:pt x="397" y="340"/>
                      </a:lnTo>
                      <a:lnTo>
                        <a:pt x="340" y="340"/>
                      </a:lnTo>
                      <a:lnTo>
                        <a:pt x="340" y="397"/>
                      </a:lnTo>
                      <a:lnTo>
                        <a:pt x="283" y="397"/>
                      </a:lnTo>
                      <a:lnTo>
                        <a:pt x="283" y="453"/>
                      </a:lnTo>
                      <a:lnTo>
                        <a:pt x="226" y="453"/>
                      </a:lnTo>
                      <a:lnTo>
                        <a:pt x="226" y="510"/>
                      </a:lnTo>
                      <a:lnTo>
                        <a:pt x="170" y="510"/>
                      </a:lnTo>
                      <a:lnTo>
                        <a:pt x="170" y="623"/>
                      </a:lnTo>
                      <a:lnTo>
                        <a:pt x="113" y="623"/>
                      </a:lnTo>
                      <a:lnTo>
                        <a:pt x="113" y="680"/>
                      </a:lnTo>
                      <a:lnTo>
                        <a:pt x="113" y="737"/>
                      </a:lnTo>
                      <a:lnTo>
                        <a:pt x="0" y="737"/>
                      </a:lnTo>
                      <a:lnTo>
                        <a:pt x="0" y="510"/>
                      </a:lnTo>
                      <a:lnTo>
                        <a:pt x="56" y="510"/>
                      </a:lnTo>
                      <a:lnTo>
                        <a:pt x="56" y="397"/>
                      </a:lnTo>
                      <a:lnTo>
                        <a:pt x="113" y="397"/>
                      </a:lnTo>
                      <a:lnTo>
                        <a:pt x="113" y="170"/>
                      </a:lnTo>
                      <a:lnTo>
                        <a:pt x="283" y="170"/>
                      </a:lnTo>
                      <a:lnTo>
                        <a:pt x="283" y="113"/>
                      </a:lnTo>
                      <a:lnTo>
                        <a:pt x="340" y="113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1" name="Freeform 937"/>
                <p:cNvSpPr>
                  <a:spLocks/>
                </p:cNvSpPr>
                <p:nvPr/>
              </p:nvSpPr>
              <p:spPr bwMode="auto">
                <a:xfrm>
                  <a:off x="2501" y="3648"/>
                  <a:ext cx="1077" cy="907"/>
                </a:xfrm>
                <a:custGeom>
                  <a:avLst/>
                  <a:gdLst>
                    <a:gd name="T0" fmla="*/ 340 w 1077"/>
                    <a:gd name="T1" fmla="*/ 56 h 907"/>
                    <a:gd name="T2" fmla="*/ 397 w 1077"/>
                    <a:gd name="T3" fmla="*/ 56 h 907"/>
                    <a:gd name="T4" fmla="*/ 397 w 1077"/>
                    <a:gd name="T5" fmla="*/ 0 h 907"/>
                    <a:gd name="T6" fmla="*/ 510 w 1077"/>
                    <a:gd name="T7" fmla="*/ 0 h 907"/>
                    <a:gd name="T8" fmla="*/ 510 w 1077"/>
                    <a:gd name="T9" fmla="*/ 113 h 907"/>
                    <a:gd name="T10" fmla="*/ 680 w 1077"/>
                    <a:gd name="T11" fmla="*/ 113 h 907"/>
                    <a:gd name="T12" fmla="*/ 680 w 1077"/>
                    <a:gd name="T13" fmla="*/ 56 h 907"/>
                    <a:gd name="T14" fmla="*/ 737 w 1077"/>
                    <a:gd name="T15" fmla="*/ 56 h 907"/>
                    <a:gd name="T16" fmla="*/ 737 w 1077"/>
                    <a:gd name="T17" fmla="*/ 227 h 907"/>
                    <a:gd name="T18" fmla="*/ 794 w 1077"/>
                    <a:gd name="T19" fmla="*/ 227 h 907"/>
                    <a:gd name="T20" fmla="*/ 794 w 1077"/>
                    <a:gd name="T21" fmla="*/ 170 h 907"/>
                    <a:gd name="T22" fmla="*/ 907 w 1077"/>
                    <a:gd name="T23" fmla="*/ 170 h 907"/>
                    <a:gd name="T24" fmla="*/ 907 w 1077"/>
                    <a:gd name="T25" fmla="*/ 283 h 907"/>
                    <a:gd name="T26" fmla="*/ 737 w 1077"/>
                    <a:gd name="T27" fmla="*/ 283 h 907"/>
                    <a:gd name="T28" fmla="*/ 737 w 1077"/>
                    <a:gd name="T29" fmla="*/ 340 h 907"/>
                    <a:gd name="T30" fmla="*/ 794 w 1077"/>
                    <a:gd name="T31" fmla="*/ 340 h 907"/>
                    <a:gd name="T32" fmla="*/ 794 w 1077"/>
                    <a:gd name="T33" fmla="*/ 397 h 907"/>
                    <a:gd name="T34" fmla="*/ 737 w 1077"/>
                    <a:gd name="T35" fmla="*/ 397 h 907"/>
                    <a:gd name="T36" fmla="*/ 737 w 1077"/>
                    <a:gd name="T37" fmla="*/ 453 h 907"/>
                    <a:gd name="T38" fmla="*/ 851 w 1077"/>
                    <a:gd name="T39" fmla="*/ 453 h 907"/>
                    <a:gd name="T40" fmla="*/ 851 w 1077"/>
                    <a:gd name="T41" fmla="*/ 510 h 907"/>
                    <a:gd name="T42" fmla="*/ 907 w 1077"/>
                    <a:gd name="T43" fmla="*/ 510 h 907"/>
                    <a:gd name="T44" fmla="*/ 907 w 1077"/>
                    <a:gd name="T45" fmla="*/ 567 h 907"/>
                    <a:gd name="T46" fmla="*/ 964 w 1077"/>
                    <a:gd name="T47" fmla="*/ 567 h 907"/>
                    <a:gd name="T48" fmla="*/ 964 w 1077"/>
                    <a:gd name="T49" fmla="*/ 623 h 907"/>
                    <a:gd name="T50" fmla="*/ 1077 w 1077"/>
                    <a:gd name="T51" fmla="*/ 623 h 907"/>
                    <a:gd name="T52" fmla="*/ 1077 w 1077"/>
                    <a:gd name="T53" fmla="*/ 850 h 907"/>
                    <a:gd name="T54" fmla="*/ 964 w 1077"/>
                    <a:gd name="T55" fmla="*/ 850 h 907"/>
                    <a:gd name="T56" fmla="*/ 964 w 1077"/>
                    <a:gd name="T57" fmla="*/ 794 h 907"/>
                    <a:gd name="T58" fmla="*/ 851 w 1077"/>
                    <a:gd name="T59" fmla="*/ 794 h 907"/>
                    <a:gd name="T60" fmla="*/ 851 w 1077"/>
                    <a:gd name="T61" fmla="*/ 850 h 907"/>
                    <a:gd name="T62" fmla="*/ 794 w 1077"/>
                    <a:gd name="T63" fmla="*/ 850 h 907"/>
                    <a:gd name="T64" fmla="*/ 794 w 1077"/>
                    <a:gd name="T65" fmla="*/ 794 h 907"/>
                    <a:gd name="T66" fmla="*/ 737 w 1077"/>
                    <a:gd name="T67" fmla="*/ 794 h 907"/>
                    <a:gd name="T68" fmla="*/ 737 w 1077"/>
                    <a:gd name="T69" fmla="*/ 850 h 907"/>
                    <a:gd name="T70" fmla="*/ 680 w 1077"/>
                    <a:gd name="T71" fmla="*/ 850 h 907"/>
                    <a:gd name="T72" fmla="*/ 680 w 1077"/>
                    <a:gd name="T73" fmla="*/ 907 h 907"/>
                    <a:gd name="T74" fmla="*/ 567 w 1077"/>
                    <a:gd name="T75" fmla="*/ 907 h 907"/>
                    <a:gd name="T76" fmla="*/ 567 w 1077"/>
                    <a:gd name="T77" fmla="*/ 850 h 907"/>
                    <a:gd name="T78" fmla="*/ 397 w 1077"/>
                    <a:gd name="T79" fmla="*/ 850 h 907"/>
                    <a:gd name="T80" fmla="*/ 397 w 1077"/>
                    <a:gd name="T81" fmla="*/ 907 h 907"/>
                    <a:gd name="T82" fmla="*/ 284 w 1077"/>
                    <a:gd name="T83" fmla="*/ 907 h 907"/>
                    <a:gd name="T84" fmla="*/ 284 w 1077"/>
                    <a:gd name="T85" fmla="*/ 850 h 907"/>
                    <a:gd name="T86" fmla="*/ 227 w 1077"/>
                    <a:gd name="T87" fmla="*/ 850 h 907"/>
                    <a:gd name="T88" fmla="*/ 227 w 1077"/>
                    <a:gd name="T89" fmla="*/ 794 h 907"/>
                    <a:gd name="T90" fmla="*/ 170 w 1077"/>
                    <a:gd name="T91" fmla="*/ 794 h 907"/>
                    <a:gd name="T92" fmla="*/ 170 w 1077"/>
                    <a:gd name="T93" fmla="*/ 737 h 907"/>
                    <a:gd name="T94" fmla="*/ 113 w 1077"/>
                    <a:gd name="T95" fmla="*/ 737 h 907"/>
                    <a:gd name="T96" fmla="*/ 113 w 1077"/>
                    <a:gd name="T97" fmla="*/ 623 h 907"/>
                    <a:gd name="T98" fmla="*/ 0 w 1077"/>
                    <a:gd name="T99" fmla="*/ 623 h 907"/>
                    <a:gd name="T100" fmla="*/ 0 w 1077"/>
                    <a:gd name="T101" fmla="*/ 567 h 907"/>
                    <a:gd name="T102" fmla="*/ 57 w 1077"/>
                    <a:gd name="T103" fmla="*/ 567 h 907"/>
                    <a:gd name="T104" fmla="*/ 57 w 1077"/>
                    <a:gd name="T105" fmla="*/ 453 h 907"/>
                    <a:gd name="T106" fmla="*/ 113 w 1077"/>
                    <a:gd name="T107" fmla="*/ 453 h 907"/>
                    <a:gd name="T108" fmla="*/ 113 w 1077"/>
                    <a:gd name="T109" fmla="*/ 283 h 907"/>
                    <a:gd name="T110" fmla="*/ 170 w 1077"/>
                    <a:gd name="T111" fmla="*/ 283 h 907"/>
                    <a:gd name="T112" fmla="*/ 170 w 1077"/>
                    <a:gd name="T113" fmla="*/ 227 h 907"/>
                    <a:gd name="T114" fmla="*/ 227 w 1077"/>
                    <a:gd name="T115" fmla="*/ 227 h 907"/>
                    <a:gd name="T116" fmla="*/ 227 w 1077"/>
                    <a:gd name="T117" fmla="*/ 170 h 907"/>
                    <a:gd name="T118" fmla="*/ 340 w 1077"/>
                    <a:gd name="T119" fmla="*/ 170 h 907"/>
                    <a:gd name="T120" fmla="*/ 340 w 1077"/>
                    <a:gd name="T121" fmla="*/ 56 h 9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77" h="907">
                      <a:moveTo>
                        <a:pt x="340" y="56"/>
                      </a:moveTo>
                      <a:lnTo>
                        <a:pt x="397" y="56"/>
                      </a:lnTo>
                      <a:lnTo>
                        <a:pt x="397" y="0"/>
                      </a:lnTo>
                      <a:lnTo>
                        <a:pt x="510" y="0"/>
                      </a:lnTo>
                      <a:lnTo>
                        <a:pt x="510" y="113"/>
                      </a:lnTo>
                      <a:lnTo>
                        <a:pt x="680" y="113"/>
                      </a:lnTo>
                      <a:lnTo>
                        <a:pt x="680" y="56"/>
                      </a:lnTo>
                      <a:lnTo>
                        <a:pt x="737" y="56"/>
                      </a:lnTo>
                      <a:lnTo>
                        <a:pt x="737" y="227"/>
                      </a:lnTo>
                      <a:lnTo>
                        <a:pt x="794" y="227"/>
                      </a:lnTo>
                      <a:lnTo>
                        <a:pt x="794" y="170"/>
                      </a:lnTo>
                      <a:lnTo>
                        <a:pt x="907" y="170"/>
                      </a:lnTo>
                      <a:lnTo>
                        <a:pt x="907" y="283"/>
                      </a:lnTo>
                      <a:lnTo>
                        <a:pt x="737" y="283"/>
                      </a:lnTo>
                      <a:lnTo>
                        <a:pt x="737" y="340"/>
                      </a:lnTo>
                      <a:lnTo>
                        <a:pt x="794" y="340"/>
                      </a:lnTo>
                      <a:lnTo>
                        <a:pt x="794" y="397"/>
                      </a:lnTo>
                      <a:lnTo>
                        <a:pt x="737" y="397"/>
                      </a:lnTo>
                      <a:lnTo>
                        <a:pt x="737" y="453"/>
                      </a:lnTo>
                      <a:lnTo>
                        <a:pt x="851" y="453"/>
                      </a:lnTo>
                      <a:lnTo>
                        <a:pt x="851" y="510"/>
                      </a:lnTo>
                      <a:lnTo>
                        <a:pt x="907" y="510"/>
                      </a:lnTo>
                      <a:lnTo>
                        <a:pt x="907" y="567"/>
                      </a:lnTo>
                      <a:lnTo>
                        <a:pt x="964" y="567"/>
                      </a:lnTo>
                      <a:lnTo>
                        <a:pt x="964" y="623"/>
                      </a:lnTo>
                      <a:lnTo>
                        <a:pt x="1077" y="623"/>
                      </a:lnTo>
                      <a:lnTo>
                        <a:pt x="1077" y="850"/>
                      </a:lnTo>
                      <a:lnTo>
                        <a:pt x="964" y="850"/>
                      </a:lnTo>
                      <a:lnTo>
                        <a:pt x="964" y="794"/>
                      </a:lnTo>
                      <a:lnTo>
                        <a:pt x="851" y="794"/>
                      </a:lnTo>
                      <a:lnTo>
                        <a:pt x="851" y="850"/>
                      </a:lnTo>
                      <a:lnTo>
                        <a:pt x="794" y="850"/>
                      </a:lnTo>
                      <a:lnTo>
                        <a:pt x="794" y="794"/>
                      </a:lnTo>
                      <a:lnTo>
                        <a:pt x="737" y="794"/>
                      </a:lnTo>
                      <a:lnTo>
                        <a:pt x="737" y="850"/>
                      </a:lnTo>
                      <a:lnTo>
                        <a:pt x="680" y="850"/>
                      </a:lnTo>
                      <a:lnTo>
                        <a:pt x="680" y="907"/>
                      </a:lnTo>
                      <a:lnTo>
                        <a:pt x="567" y="907"/>
                      </a:lnTo>
                      <a:lnTo>
                        <a:pt x="567" y="850"/>
                      </a:lnTo>
                      <a:lnTo>
                        <a:pt x="397" y="850"/>
                      </a:lnTo>
                      <a:lnTo>
                        <a:pt x="397" y="907"/>
                      </a:lnTo>
                      <a:lnTo>
                        <a:pt x="284" y="907"/>
                      </a:lnTo>
                      <a:lnTo>
                        <a:pt x="284" y="850"/>
                      </a:lnTo>
                      <a:lnTo>
                        <a:pt x="227" y="850"/>
                      </a:lnTo>
                      <a:lnTo>
                        <a:pt x="227" y="794"/>
                      </a:lnTo>
                      <a:lnTo>
                        <a:pt x="170" y="794"/>
                      </a:lnTo>
                      <a:lnTo>
                        <a:pt x="170" y="737"/>
                      </a:lnTo>
                      <a:lnTo>
                        <a:pt x="113" y="737"/>
                      </a:lnTo>
                      <a:lnTo>
                        <a:pt x="113" y="623"/>
                      </a:lnTo>
                      <a:lnTo>
                        <a:pt x="0" y="623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453"/>
                      </a:lnTo>
                      <a:lnTo>
                        <a:pt x="113" y="453"/>
                      </a:lnTo>
                      <a:lnTo>
                        <a:pt x="113" y="283"/>
                      </a:lnTo>
                      <a:lnTo>
                        <a:pt x="170" y="283"/>
                      </a:lnTo>
                      <a:lnTo>
                        <a:pt x="170" y="227"/>
                      </a:lnTo>
                      <a:lnTo>
                        <a:pt x="227" y="227"/>
                      </a:lnTo>
                      <a:lnTo>
                        <a:pt x="227" y="170"/>
                      </a:lnTo>
                      <a:lnTo>
                        <a:pt x="340" y="170"/>
                      </a:lnTo>
                      <a:lnTo>
                        <a:pt x="340" y="56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2" name="Freeform 938"/>
                <p:cNvSpPr>
                  <a:spLocks/>
                </p:cNvSpPr>
                <p:nvPr/>
              </p:nvSpPr>
              <p:spPr bwMode="auto">
                <a:xfrm>
                  <a:off x="2671" y="2967"/>
                  <a:ext cx="624" cy="794"/>
                </a:xfrm>
                <a:custGeom>
                  <a:avLst/>
                  <a:gdLst>
                    <a:gd name="T0" fmla="*/ 0 w 624"/>
                    <a:gd name="T1" fmla="*/ 397 h 794"/>
                    <a:gd name="T2" fmla="*/ 0 w 624"/>
                    <a:gd name="T3" fmla="*/ 511 h 794"/>
                    <a:gd name="T4" fmla="*/ 170 w 624"/>
                    <a:gd name="T5" fmla="*/ 511 h 794"/>
                    <a:gd name="T6" fmla="*/ 170 w 624"/>
                    <a:gd name="T7" fmla="*/ 624 h 794"/>
                    <a:gd name="T8" fmla="*/ 114 w 624"/>
                    <a:gd name="T9" fmla="*/ 624 h 794"/>
                    <a:gd name="T10" fmla="*/ 114 w 624"/>
                    <a:gd name="T11" fmla="*/ 681 h 794"/>
                    <a:gd name="T12" fmla="*/ 57 w 624"/>
                    <a:gd name="T13" fmla="*/ 681 h 794"/>
                    <a:gd name="T14" fmla="*/ 57 w 624"/>
                    <a:gd name="T15" fmla="*/ 794 h 794"/>
                    <a:gd name="T16" fmla="*/ 170 w 624"/>
                    <a:gd name="T17" fmla="*/ 794 h 794"/>
                    <a:gd name="T18" fmla="*/ 170 w 624"/>
                    <a:gd name="T19" fmla="*/ 737 h 794"/>
                    <a:gd name="T20" fmla="*/ 227 w 624"/>
                    <a:gd name="T21" fmla="*/ 737 h 794"/>
                    <a:gd name="T22" fmla="*/ 227 w 624"/>
                    <a:gd name="T23" fmla="*/ 681 h 794"/>
                    <a:gd name="T24" fmla="*/ 340 w 624"/>
                    <a:gd name="T25" fmla="*/ 681 h 794"/>
                    <a:gd name="T26" fmla="*/ 340 w 624"/>
                    <a:gd name="T27" fmla="*/ 794 h 794"/>
                    <a:gd name="T28" fmla="*/ 510 w 624"/>
                    <a:gd name="T29" fmla="*/ 794 h 794"/>
                    <a:gd name="T30" fmla="*/ 510 w 624"/>
                    <a:gd name="T31" fmla="*/ 737 h 794"/>
                    <a:gd name="T32" fmla="*/ 567 w 624"/>
                    <a:gd name="T33" fmla="*/ 737 h 794"/>
                    <a:gd name="T34" fmla="*/ 567 w 624"/>
                    <a:gd name="T35" fmla="*/ 624 h 794"/>
                    <a:gd name="T36" fmla="*/ 624 w 624"/>
                    <a:gd name="T37" fmla="*/ 624 h 794"/>
                    <a:gd name="T38" fmla="*/ 624 w 624"/>
                    <a:gd name="T39" fmla="*/ 511 h 794"/>
                    <a:gd name="T40" fmla="*/ 567 w 624"/>
                    <a:gd name="T41" fmla="*/ 511 h 794"/>
                    <a:gd name="T42" fmla="*/ 567 w 624"/>
                    <a:gd name="T43" fmla="*/ 397 h 794"/>
                    <a:gd name="T44" fmla="*/ 624 w 624"/>
                    <a:gd name="T45" fmla="*/ 397 h 794"/>
                    <a:gd name="T46" fmla="*/ 624 w 624"/>
                    <a:gd name="T47" fmla="*/ 170 h 794"/>
                    <a:gd name="T48" fmla="*/ 567 w 624"/>
                    <a:gd name="T49" fmla="*/ 170 h 794"/>
                    <a:gd name="T50" fmla="*/ 567 w 624"/>
                    <a:gd name="T51" fmla="*/ 57 h 794"/>
                    <a:gd name="T52" fmla="*/ 510 w 624"/>
                    <a:gd name="T53" fmla="*/ 57 h 794"/>
                    <a:gd name="T54" fmla="*/ 454 w 624"/>
                    <a:gd name="T55" fmla="*/ 57 h 794"/>
                    <a:gd name="T56" fmla="*/ 454 w 624"/>
                    <a:gd name="T57" fmla="*/ 0 h 794"/>
                    <a:gd name="T58" fmla="*/ 397 w 624"/>
                    <a:gd name="T59" fmla="*/ 0 h 794"/>
                    <a:gd name="T60" fmla="*/ 397 w 624"/>
                    <a:gd name="T61" fmla="*/ 170 h 794"/>
                    <a:gd name="T62" fmla="*/ 284 w 624"/>
                    <a:gd name="T63" fmla="*/ 170 h 794"/>
                    <a:gd name="T64" fmla="*/ 284 w 624"/>
                    <a:gd name="T65" fmla="*/ 227 h 794"/>
                    <a:gd name="T66" fmla="*/ 227 w 624"/>
                    <a:gd name="T67" fmla="*/ 227 h 794"/>
                    <a:gd name="T68" fmla="*/ 227 w 624"/>
                    <a:gd name="T69" fmla="*/ 341 h 794"/>
                    <a:gd name="T70" fmla="*/ 57 w 624"/>
                    <a:gd name="T71" fmla="*/ 341 h 794"/>
                    <a:gd name="T72" fmla="*/ 57 w 624"/>
                    <a:gd name="T73" fmla="*/ 397 h 794"/>
                    <a:gd name="T74" fmla="*/ 0 w 624"/>
                    <a:gd name="T75" fmla="*/ 39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24" h="794">
                      <a:moveTo>
                        <a:pt x="0" y="397"/>
                      </a:moveTo>
                      <a:lnTo>
                        <a:pt x="0" y="511"/>
                      </a:lnTo>
                      <a:lnTo>
                        <a:pt x="170" y="511"/>
                      </a:lnTo>
                      <a:lnTo>
                        <a:pt x="170" y="624"/>
                      </a:lnTo>
                      <a:lnTo>
                        <a:pt x="114" y="624"/>
                      </a:lnTo>
                      <a:lnTo>
                        <a:pt x="114" y="681"/>
                      </a:lnTo>
                      <a:lnTo>
                        <a:pt x="57" y="681"/>
                      </a:lnTo>
                      <a:lnTo>
                        <a:pt x="57" y="794"/>
                      </a:lnTo>
                      <a:lnTo>
                        <a:pt x="170" y="794"/>
                      </a:lnTo>
                      <a:lnTo>
                        <a:pt x="170" y="737"/>
                      </a:lnTo>
                      <a:lnTo>
                        <a:pt x="227" y="737"/>
                      </a:lnTo>
                      <a:lnTo>
                        <a:pt x="227" y="681"/>
                      </a:lnTo>
                      <a:lnTo>
                        <a:pt x="340" y="681"/>
                      </a:lnTo>
                      <a:lnTo>
                        <a:pt x="340" y="794"/>
                      </a:lnTo>
                      <a:lnTo>
                        <a:pt x="510" y="794"/>
                      </a:lnTo>
                      <a:lnTo>
                        <a:pt x="510" y="737"/>
                      </a:lnTo>
                      <a:lnTo>
                        <a:pt x="567" y="737"/>
                      </a:lnTo>
                      <a:lnTo>
                        <a:pt x="567" y="624"/>
                      </a:lnTo>
                      <a:lnTo>
                        <a:pt x="624" y="624"/>
                      </a:lnTo>
                      <a:lnTo>
                        <a:pt x="624" y="511"/>
                      </a:lnTo>
                      <a:lnTo>
                        <a:pt x="567" y="511"/>
                      </a:lnTo>
                      <a:lnTo>
                        <a:pt x="567" y="397"/>
                      </a:lnTo>
                      <a:lnTo>
                        <a:pt x="624" y="397"/>
                      </a:lnTo>
                      <a:lnTo>
                        <a:pt x="624" y="170"/>
                      </a:lnTo>
                      <a:lnTo>
                        <a:pt x="567" y="170"/>
                      </a:lnTo>
                      <a:lnTo>
                        <a:pt x="567" y="57"/>
                      </a:lnTo>
                      <a:lnTo>
                        <a:pt x="510" y="57"/>
                      </a:lnTo>
                      <a:lnTo>
                        <a:pt x="454" y="57"/>
                      </a:lnTo>
                      <a:lnTo>
                        <a:pt x="454" y="0"/>
                      </a:lnTo>
                      <a:lnTo>
                        <a:pt x="397" y="0"/>
                      </a:lnTo>
                      <a:lnTo>
                        <a:pt x="397" y="170"/>
                      </a:lnTo>
                      <a:lnTo>
                        <a:pt x="284" y="170"/>
                      </a:lnTo>
                      <a:lnTo>
                        <a:pt x="284" y="227"/>
                      </a:lnTo>
                      <a:lnTo>
                        <a:pt x="227" y="227"/>
                      </a:lnTo>
                      <a:lnTo>
                        <a:pt x="227" y="341"/>
                      </a:lnTo>
                      <a:lnTo>
                        <a:pt x="57" y="341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3" name="Freeform 939"/>
                <p:cNvSpPr>
                  <a:spLocks/>
                </p:cNvSpPr>
                <p:nvPr/>
              </p:nvSpPr>
              <p:spPr bwMode="auto">
                <a:xfrm>
                  <a:off x="2728" y="2967"/>
                  <a:ext cx="340" cy="227"/>
                </a:xfrm>
                <a:custGeom>
                  <a:avLst/>
                  <a:gdLst>
                    <a:gd name="T0" fmla="*/ 340 w 340"/>
                    <a:gd name="T1" fmla="*/ 0 h 227"/>
                    <a:gd name="T2" fmla="*/ 57 w 340"/>
                    <a:gd name="T3" fmla="*/ 0 h 227"/>
                    <a:gd name="T4" fmla="*/ 57 w 340"/>
                    <a:gd name="T5" fmla="*/ 57 h 227"/>
                    <a:gd name="T6" fmla="*/ 0 w 340"/>
                    <a:gd name="T7" fmla="*/ 57 h 227"/>
                    <a:gd name="T8" fmla="*/ 0 w 340"/>
                    <a:gd name="T9" fmla="*/ 170 h 227"/>
                    <a:gd name="T10" fmla="*/ 113 w 340"/>
                    <a:gd name="T11" fmla="*/ 170 h 227"/>
                    <a:gd name="T12" fmla="*/ 113 w 340"/>
                    <a:gd name="T13" fmla="*/ 227 h 227"/>
                    <a:gd name="T14" fmla="*/ 227 w 340"/>
                    <a:gd name="T15" fmla="*/ 227 h 227"/>
                    <a:gd name="T16" fmla="*/ 227 w 340"/>
                    <a:gd name="T17" fmla="*/ 170 h 227"/>
                    <a:gd name="T18" fmla="*/ 340 w 340"/>
                    <a:gd name="T19" fmla="*/ 170 h 227"/>
                    <a:gd name="T20" fmla="*/ 340 w 340"/>
                    <a:gd name="T21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227">
                      <a:moveTo>
                        <a:pt x="340" y="0"/>
                      </a:moveTo>
                      <a:lnTo>
                        <a:pt x="57" y="0"/>
                      </a:lnTo>
                      <a:lnTo>
                        <a:pt x="57" y="57"/>
                      </a:lnTo>
                      <a:lnTo>
                        <a:pt x="0" y="57"/>
                      </a:lnTo>
                      <a:lnTo>
                        <a:pt x="0" y="170"/>
                      </a:lnTo>
                      <a:lnTo>
                        <a:pt x="113" y="170"/>
                      </a:lnTo>
                      <a:lnTo>
                        <a:pt x="113" y="227"/>
                      </a:lnTo>
                      <a:lnTo>
                        <a:pt x="227" y="227"/>
                      </a:lnTo>
                      <a:lnTo>
                        <a:pt x="227" y="170"/>
                      </a:lnTo>
                      <a:lnTo>
                        <a:pt x="340" y="170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4" name="Freeform 940"/>
                <p:cNvSpPr>
                  <a:spLocks/>
                </p:cNvSpPr>
                <p:nvPr/>
              </p:nvSpPr>
              <p:spPr bwMode="auto">
                <a:xfrm>
                  <a:off x="2501" y="2627"/>
                  <a:ext cx="510" cy="737"/>
                </a:xfrm>
                <a:custGeom>
                  <a:avLst/>
                  <a:gdLst>
                    <a:gd name="T0" fmla="*/ 397 w 510"/>
                    <a:gd name="T1" fmla="*/ 340 h 737"/>
                    <a:gd name="T2" fmla="*/ 397 w 510"/>
                    <a:gd name="T3" fmla="*/ 170 h 737"/>
                    <a:gd name="T4" fmla="*/ 454 w 510"/>
                    <a:gd name="T5" fmla="*/ 170 h 737"/>
                    <a:gd name="T6" fmla="*/ 454 w 510"/>
                    <a:gd name="T7" fmla="*/ 57 h 737"/>
                    <a:gd name="T8" fmla="*/ 510 w 510"/>
                    <a:gd name="T9" fmla="*/ 57 h 737"/>
                    <a:gd name="T10" fmla="*/ 510 w 510"/>
                    <a:gd name="T11" fmla="*/ 0 h 737"/>
                    <a:gd name="T12" fmla="*/ 340 w 510"/>
                    <a:gd name="T13" fmla="*/ 0 h 737"/>
                    <a:gd name="T14" fmla="*/ 340 w 510"/>
                    <a:gd name="T15" fmla="*/ 57 h 737"/>
                    <a:gd name="T16" fmla="*/ 284 w 510"/>
                    <a:gd name="T17" fmla="*/ 57 h 737"/>
                    <a:gd name="T18" fmla="*/ 284 w 510"/>
                    <a:gd name="T19" fmla="*/ 113 h 737"/>
                    <a:gd name="T20" fmla="*/ 227 w 510"/>
                    <a:gd name="T21" fmla="*/ 113 h 737"/>
                    <a:gd name="T22" fmla="*/ 227 w 510"/>
                    <a:gd name="T23" fmla="*/ 170 h 737"/>
                    <a:gd name="T24" fmla="*/ 170 w 510"/>
                    <a:gd name="T25" fmla="*/ 170 h 737"/>
                    <a:gd name="T26" fmla="*/ 170 w 510"/>
                    <a:gd name="T27" fmla="*/ 227 h 737"/>
                    <a:gd name="T28" fmla="*/ 57 w 510"/>
                    <a:gd name="T29" fmla="*/ 227 h 737"/>
                    <a:gd name="T30" fmla="*/ 57 w 510"/>
                    <a:gd name="T31" fmla="*/ 397 h 737"/>
                    <a:gd name="T32" fmla="*/ 0 w 510"/>
                    <a:gd name="T33" fmla="*/ 397 h 737"/>
                    <a:gd name="T34" fmla="*/ 0 w 510"/>
                    <a:gd name="T35" fmla="*/ 567 h 737"/>
                    <a:gd name="T36" fmla="*/ 57 w 510"/>
                    <a:gd name="T37" fmla="*/ 567 h 737"/>
                    <a:gd name="T38" fmla="*/ 57 w 510"/>
                    <a:gd name="T39" fmla="*/ 737 h 737"/>
                    <a:gd name="T40" fmla="*/ 227 w 510"/>
                    <a:gd name="T41" fmla="*/ 737 h 737"/>
                    <a:gd name="T42" fmla="*/ 227 w 510"/>
                    <a:gd name="T43" fmla="*/ 681 h 737"/>
                    <a:gd name="T44" fmla="*/ 397 w 510"/>
                    <a:gd name="T45" fmla="*/ 681 h 737"/>
                    <a:gd name="T46" fmla="*/ 397 w 510"/>
                    <a:gd name="T47" fmla="*/ 567 h 737"/>
                    <a:gd name="T48" fmla="*/ 340 w 510"/>
                    <a:gd name="T49" fmla="*/ 567 h 737"/>
                    <a:gd name="T50" fmla="*/ 340 w 510"/>
                    <a:gd name="T51" fmla="*/ 510 h 737"/>
                    <a:gd name="T52" fmla="*/ 227 w 510"/>
                    <a:gd name="T53" fmla="*/ 510 h 737"/>
                    <a:gd name="T54" fmla="*/ 227 w 510"/>
                    <a:gd name="T55" fmla="*/ 397 h 737"/>
                    <a:gd name="T56" fmla="*/ 284 w 510"/>
                    <a:gd name="T57" fmla="*/ 397 h 737"/>
                    <a:gd name="T58" fmla="*/ 284 w 510"/>
                    <a:gd name="T59" fmla="*/ 340 h 737"/>
                    <a:gd name="T60" fmla="*/ 397 w 510"/>
                    <a:gd name="T61" fmla="*/ 340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10" h="737">
                      <a:moveTo>
                        <a:pt x="397" y="340"/>
                      </a:moveTo>
                      <a:lnTo>
                        <a:pt x="397" y="170"/>
                      </a:lnTo>
                      <a:lnTo>
                        <a:pt x="454" y="170"/>
                      </a:lnTo>
                      <a:lnTo>
                        <a:pt x="454" y="57"/>
                      </a:lnTo>
                      <a:lnTo>
                        <a:pt x="510" y="57"/>
                      </a:lnTo>
                      <a:lnTo>
                        <a:pt x="510" y="0"/>
                      </a:lnTo>
                      <a:lnTo>
                        <a:pt x="340" y="0"/>
                      </a:lnTo>
                      <a:lnTo>
                        <a:pt x="340" y="57"/>
                      </a:lnTo>
                      <a:lnTo>
                        <a:pt x="284" y="57"/>
                      </a:lnTo>
                      <a:lnTo>
                        <a:pt x="284" y="113"/>
                      </a:lnTo>
                      <a:lnTo>
                        <a:pt x="227" y="113"/>
                      </a:lnTo>
                      <a:lnTo>
                        <a:pt x="227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57" y="227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737"/>
                      </a:lnTo>
                      <a:lnTo>
                        <a:pt x="227" y="737"/>
                      </a:lnTo>
                      <a:lnTo>
                        <a:pt x="227" y="681"/>
                      </a:lnTo>
                      <a:lnTo>
                        <a:pt x="397" y="681"/>
                      </a:lnTo>
                      <a:lnTo>
                        <a:pt x="397" y="567"/>
                      </a:lnTo>
                      <a:lnTo>
                        <a:pt x="340" y="567"/>
                      </a:lnTo>
                      <a:lnTo>
                        <a:pt x="340" y="510"/>
                      </a:lnTo>
                      <a:lnTo>
                        <a:pt x="227" y="510"/>
                      </a:lnTo>
                      <a:lnTo>
                        <a:pt x="227" y="397"/>
                      </a:lnTo>
                      <a:lnTo>
                        <a:pt x="284" y="397"/>
                      </a:lnTo>
                      <a:lnTo>
                        <a:pt x="284" y="340"/>
                      </a:lnTo>
                      <a:lnTo>
                        <a:pt x="397" y="34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5" name="Freeform 941"/>
                <p:cNvSpPr>
                  <a:spLocks/>
                </p:cNvSpPr>
                <p:nvPr/>
              </p:nvSpPr>
              <p:spPr bwMode="auto">
                <a:xfrm>
                  <a:off x="2841" y="2060"/>
                  <a:ext cx="511" cy="567"/>
                </a:xfrm>
                <a:custGeom>
                  <a:avLst/>
                  <a:gdLst>
                    <a:gd name="T0" fmla="*/ 0 w 511"/>
                    <a:gd name="T1" fmla="*/ 567 h 567"/>
                    <a:gd name="T2" fmla="*/ 0 w 511"/>
                    <a:gd name="T3" fmla="*/ 510 h 567"/>
                    <a:gd name="T4" fmla="*/ 57 w 511"/>
                    <a:gd name="T5" fmla="*/ 510 h 567"/>
                    <a:gd name="T6" fmla="*/ 57 w 511"/>
                    <a:gd name="T7" fmla="*/ 340 h 567"/>
                    <a:gd name="T8" fmla="*/ 227 w 511"/>
                    <a:gd name="T9" fmla="*/ 340 h 567"/>
                    <a:gd name="T10" fmla="*/ 227 w 511"/>
                    <a:gd name="T11" fmla="*/ 284 h 567"/>
                    <a:gd name="T12" fmla="*/ 284 w 511"/>
                    <a:gd name="T13" fmla="*/ 284 h 567"/>
                    <a:gd name="T14" fmla="*/ 284 w 511"/>
                    <a:gd name="T15" fmla="*/ 0 h 567"/>
                    <a:gd name="T16" fmla="*/ 340 w 511"/>
                    <a:gd name="T17" fmla="*/ 0 h 567"/>
                    <a:gd name="T18" fmla="*/ 340 w 511"/>
                    <a:gd name="T19" fmla="*/ 57 h 567"/>
                    <a:gd name="T20" fmla="*/ 397 w 511"/>
                    <a:gd name="T21" fmla="*/ 57 h 567"/>
                    <a:gd name="T22" fmla="*/ 397 w 511"/>
                    <a:gd name="T23" fmla="*/ 113 h 567"/>
                    <a:gd name="T24" fmla="*/ 511 w 511"/>
                    <a:gd name="T25" fmla="*/ 113 h 567"/>
                    <a:gd name="T26" fmla="*/ 511 w 511"/>
                    <a:gd name="T27" fmla="*/ 227 h 567"/>
                    <a:gd name="T28" fmla="*/ 454 w 511"/>
                    <a:gd name="T29" fmla="*/ 227 h 567"/>
                    <a:gd name="T30" fmla="*/ 454 w 511"/>
                    <a:gd name="T31" fmla="*/ 340 h 567"/>
                    <a:gd name="T32" fmla="*/ 397 w 511"/>
                    <a:gd name="T33" fmla="*/ 340 h 567"/>
                    <a:gd name="T34" fmla="*/ 397 w 511"/>
                    <a:gd name="T35" fmla="*/ 454 h 567"/>
                    <a:gd name="T36" fmla="*/ 340 w 511"/>
                    <a:gd name="T37" fmla="*/ 454 h 567"/>
                    <a:gd name="T38" fmla="*/ 340 w 511"/>
                    <a:gd name="T39" fmla="*/ 567 h 567"/>
                    <a:gd name="T40" fmla="*/ 0 w 511"/>
                    <a:gd name="T41" fmla="*/ 56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11" h="567">
                      <a:moveTo>
                        <a:pt x="0" y="567"/>
                      </a:moveTo>
                      <a:lnTo>
                        <a:pt x="0" y="510"/>
                      </a:lnTo>
                      <a:lnTo>
                        <a:pt x="57" y="510"/>
                      </a:lnTo>
                      <a:lnTo>
                        <a:pt x="57" y="340"/>
                      </a:lnTo>
                      <a:lnTo>
                        <a:pt x="227" y="340"/>
                      </a:lnTo>
                      <a:lnTo>
                        <a:pt x="227" y="284"/>
                      </a:lnTo>
                      <a:lnTo>
                        <a:pt x="284" y="284"/>
                      </a:lnTo>
                      <a:lnTo>
                        <a:pt x="284" y="0"/>
                      </a:lnTo>
                      <a:lnTo>
                        <a:pt x="340" y="0"/>
                      </a:lnTo>
                      <a:lnTo>
                        <a:pt x="340" y="57"/>
                      </a:lnTo>
                      <a:lnTo>
                        <a:pt x="397" y="57"/>
                      </a:lnTo>
                      <a:lnTo>
                        <a:pt x="397" y="113"/>
                      </a:lnTo>
                      <a:lnTo>
                        <a:pt x="511" y="113"/>
                      </a:lnTo>
                      <a:lnTo>
                        <a:pt x="511" y="227"/>
                      </a:lnTo>
                      <a:lnTo>
                        <a:pt x="454" y="227"/>
                      </a:lnTo>
                      <a:lnTo>
                        <a:pt x="454" y="340"/>
                      </a:lnTo>
                      <a:lnTo>
                        <a:pt x="397" y="340"/>
                      </a:lnTo>
                      <a:lnTo>
                        <a:pt x="397" y="454"/>
                      </a:lnTo>
                      <a:lnTo>
                        <a:pt x="340" y="454"/>
                      </a:lnTo>
                      <a:lnTo>
                        <a:pt x="340" y="567"/>
                      </a:lnTo>
                      <a:lnTo>
                        <a:pt x="0" y="56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08" name="Freeform 944"/>
                <p:cNvSpPr>
                  <a:spLocks/>
                </p:cNvSpPr>
                <p:nvPr/>
              </p:nvSpPr>
              <p:spPr bwMode="auto">
                <a:xfrm>
                  <a:off x="2501" y="2457"/>
                  <a:ext cx="340" cy="397"/>
                </a:xfrm>
                <a:custGeom>
                  <a:avLst/>
                  <a:gdLst>
                    <a:gd name="T0" fmla="*/ 227 w 340"/>
                    <a:gd name="T1" fmla="*/ 0 h 397"/>
                    <a:gd name="T2" fmla="*/ 284 w 340"/>
                    <a:gd name="T3" fmla="*/ 0 h 397"/>
                    <a:gd name="T4" fmla="*/ 284 w 340"/>
                    <a:gd name="T5" fmla="*/ 57 h 397"/>
                    <a:gd name="T6" fmla="*/ 340 w 340"/>
                    <a:gd name="T7" fmla="*/ 57 h 397"/>
                    <a:gd name="T8" fmla="*/ 340 w 340"/>
                    <a:gd name="T9" fmla="*/ 227 h 397"/>
                    <a:gd name="T10" fmla="*/ 284 w 340"/>
                    <a:gd name="T11" fmla="*/ 227 h 397"/>
                    <a:gd name="T12" fmla="*/ 284 w 340"/>
                    <a:gd name="T13" fmla="*/ 283 h 397"/>
                    <a:gd name="T14" fmla="*/ 227 w 340"/>
                    <a:gd name="T15" fmla="*/ 283 h 397"/>
                    <a:gd name="T16" fmla="*/ 227 w 340"/>
                    <a:gd name="T17" fmla="*/ 340 h 397"/>
                    <a:gd name="T18" fmla="*/ 170 w 340"/>
                    <a:gd name="T19" fmla="*/ 340 h 397"/>
                    <a:gd name="T20" fmla="*/ 170 w 340"/>
                    <a:gd name="T21" fmla="*/ 397 h 397"/>
                    <a:gd name="T22" fmla="*/ 113 w 340"/>
                    <a:gd name="T23" fmla="*/ 397 h 397"/>
                    <a:gd name="T24" fmla="*/ 113 w 340"/>
                    <a:gd name="T25" fmla="*/ 340 h 397"/>
                    <a:gd name="T26" fmla="*/ 57 w 340"/>
                    <a:gd name="T27" fmla="*/ 340 h 397"/>
                    <a:gd name="T28" fmla="*/ 57 w 340"/>
                    <a:gd name="T29" fmla="*/ 283 h 397"/>
                    <a:gd name="T30" fmla="*/ 0 w 340"/>
                    <a:gd name="T31" fmla="*/ 283 h 397"/>
                    <a:gd name="T32" fmla="*/ 0 w 340"/>
                    <a:gd name="T33" fmla="*/ 170 h 397"/>
                    <a:gd name="T34" fmla="*/ 57 w 340"/>
                    <a:gd name="T35" fmla="*/ 170 h 397"/>
                    <a:gd name="T36" fmla="*/ 57 w 340"/>
                    <a:gd name="T37" fmla="*/ 113 h 397"/>
                    <a:gd name="T38" fmla="*/ 170 w 340"/>
                    <a:gd name="T39" fmla="*/ 113 h 397"/>
                    <a:gd name="T40" fmla="*/ 170 w 340"/>
                    <a:gd name="T41" fmla="*/ 57 h 397"/>
                    <a:gd name="T42" fmla="*/ 227 w 340"/>
                    <a:gd name="T43" fmla="*/ 57 h 397"/>
                    <a:gd name="T44" fmla="*/ 227 w 340"/>
                    <a:gd name="T45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40" h="397">
                      <a:moveTo>
                        <a:pt x="227" y="0"/>
                      </a:moveTo>
                      <a:lnTo>
                        <a:pt x="284" y="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340" y="227"/>
                      </a:lnTo>
                      <a:lnTo>
                        <a:pt x="284" y="227"/>
                      </a:lnTo>
                      <a:lnTo>
                        <a:pt x="284" y="283"/>
                      </a:lnTo>
                      <a:lnTo>
                        <a:pt x="227" y="283"/>
                      </a:lnTo>
                      <a:lnTo>
                        <a:pt x="227" y="340"/>
                      </a:lnTo>
                      <a:lnTo>
                        <a:pt x="170" y="340"/>
                      </a:lnTo>
                      <a:lnTo>
                        <a:pt x="170" y="397"/>
                      </a:lnTo>
                      <a:lnTo>
                        <a:pt x="113" y="397"/>
                      </a:lnTo>
                      <a:lnTo>
                        <a:pt x="113" y="340"/>
                      </a:lnTo>
                      <a:lnTo>
                        <a:pt x="57" y="340"/>
                      </a:lnTo>
                      <a:lnTo>
                        <a:pt x="57" y="283"/>
                      </a:lnTo>
                      <a:lnTo>
                        <a:pt x="0" y="283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113"/>
                      </a:lnTo>
                      <a:lnTo>
                        <a:pt x="170" y="113"/>
                      </a:lnTo>
                      <a:lnTo>
                        <a:pt x="170" y="57"/>
                      </a:lnTo>
                      <a:lnTo>
                        <a:pt x="227" y="57"/>
                      </a:lnTo>
                      <a:lnTo>
                        <a:pt x="22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13" name="Freeform 949"/>
                <p:cNvSpPr>
                  <a:spLocks/>
                </p:cNvSpPr>
                <p:nvPr/>
              </p:nvSpPr>
              <p:spPr bwMode="auto">
                <a:xfrm>
                  <a:off x="2671" y="1436"/>
                  <a:ext cx="340" cy="341"/>
                </a:xfrm>
                <a:custGeom>
                  <a:avLst/>
                  <a:gdLst>
                    <a:gd name="T0" fmla="*/ 227 w 340"/>
                    <a:gd name="T1" fmla="*/ 341 h 341"/>
                    <a:gd name="T2" fmla="*/ 227 w 340"/>
                    <a:gd name="T3" fmla="*/ 227 h 341"/>
                    <a:gd name="T4" fmla="*/ 340 w 340"/>
                    <a:gd name="T5" fmla="*/ 227 h 341"/>
                    <a:gd name="T6" fmla="*/ 340 w 340"/>
                    <a:gd name="T7" fmla="*/ 170 h 341"/>
                    <a:gd name="T8" fmla="*/ 284 w 340"/>
                    <a:gd name="T9" fmla="*/ 170 h 341"/>
                    <a:gd name="T10" fmla="*/ 284 w 340"/>
                    <a:gd name="T11" fmla="*/ 57 h 341"/>
                    <a:gd name="T12" fmla="*/ 340 w 340"/>
                    <a:gd name="T13" fmla="*/ 57 h 341"/>
                    <a:gd name="T14" fmla="*/ 340 w 340"/>
                    <a:gd name="T15" fmla="*/ 0 h 341"/>
                    <a:gd name="T16" fmla="*/ 114 w 340"/>
                    <a:gd name="T17" fmla="*/ 0 h 341"/>
                    <a:gd name="T18" fmla="*/ 114 w 340"/>
                    <a:gd name="T19" fmla="*/ 57 h 341"/>
                    <a:gd name="T20" fmla="*/ 57 w 340"/>
                    <a:gd name="T21" fmla="*/ 57 h 341"/>
                    <a:gd name="T22" fmla="*/ 57 w 340"/>
                    <a:gd name="T23" fmla="*/ 114 h 341"/>
                    <a:gd name="T24" fmla="*/ 0 w 340"/>
                    <a:gd name="T25" fmla="*/ 114 h 341"/>
                    <a:gd name="T26" fmla="*/ 0 w 340"/>
                    <a:gd name="T27" fmla="*/ 227 h 341"/>
                    <a:gd name="T28" fmla="*/ 57 w 340"/>
                    <a:gd name="T29" fmla="*/ 227 h 341"/>
                    <a:gd name="T30" fmla="*/ 57 w 340"/>
                    <a:gd name="T31" fmla="*/ 284 h 341"/>
                    <a:gd name="T32" fmla="*/ 114 w 340"/>
                    <a:gd name="T33" fmla="*/ 284 h 341"/>
                    <a:gd name="T34" fmla="*/ 114 w 340"/>
                    <a:gd name="T35" fmla="*/ 341 h 341"/>
                    <a:gd name="T36" fmla="*/ 227 w 340"/>
                    <a:gd name="T37" fmla="*/ 341 h 3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0" h="341">
                      <a:moveTo>
                        <a:pt x="227" y="341"/>
                      </a:moveTo>
                      <a:lnTo>
                        <a:pt x="227" y="227"/>
                      </a:lnTo>
                      <a:lnTo>
                        <a:pt x="340" y="227"/>
                      </a:lnTo>
                      <a:lnTo>
                        <a:pt x="340" y="170"/>
                      </a:lnTo>
                      <a:lnTo>
                        <a:pt x="284" y="17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114" y="0"/>
                      </a:lnTo>
                      <a:lnTo>
                        <a:pt x="114" y="57"/>
                      </a:lnTo>
                      <a:lnTo>
                        <a:pt x="57" y="57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57" y="227"/>
                      </a:lnTo>
                      <a:lnTo>
                        <a:pt x="57" y="284"/>
                      </a:lnTo>
                      <a:lnTo>
                        <a:pt x="114" y="284"/>
                      </a:lnTo>
                      <a:lnTo>
                        <a:pt x="114" y="341"/>
                      </a:lnTo>
                      <a:lnTo>
                        <a:pt x="227" y="34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23" name="Freeform 959"/>
                <p:cNvSpPr>
                  <a:spLocks/>
                </p:cNvSpPr>
                <p:nvPr/>
              </p:nvSpPr>
              <p:spPr bwMode="auto">
                <a:xfrm>
                  <a:off x="2161" y="2740"/>
                  <a:ext cx="453" cy="397"/>
                </a:xfrm>
                <a:custGeom>
                  <a:avLst/>
                  <a:gdLst>
                    <a:gd name="T0" fmla="*/ 113 w 453"/>
                    <a:gd name="T1" fmla="*/ 0 h 397"/>
                    <a:gd name="T2" fmla="*/ 227 w 453"/>
                    <a:gd name="T3" fmla="*/ 0 h 397"/>
                    <a:gd name="T4" fmla="*/ 227 w 453"/>
                    <a:gd name="T5" fmla="*/ 57 h 397"/>
                    <a:gd name="T6" fmla="*/ 340 w 453"/>
                    <a:gd name="T7" fmla="*/ 57 h 397"/>
                    <a:gd name="T8" fmla="*/ 340 w 453"/>
                    <a:gd name="T9" fmla="*/ 0 h 397"/>
                    <a:gd name="T10" fmla="*/ 397 w 453"/>
                    <a:gd name="T11" fmla="*/ 0 h 397"/>
                    <a:gd name="T12" fmla="*/ 397 w 453"/>
                    <a:gd name="T13" fmla="*/ 57 h 397"/>
                    <a:gd name="T14" fmla="*/ 453 w 453"/>
                    <a:gd name="T15" fmla="*/ 57 h 397"/>
                    <a:gd name="T16" fmla="*/ 453 w 453"/>
                    <a:gd name="T17" fmla="*/ 114 h 397"/>
                    <a:gd name="T18" fmla="*/ 397 w 453"/>
                    <a:gd name="T19" fmla="*/ 114 h 397"/>
                    <a:gd name="T20" fmla="*/ 397 w 453"/>
                    <a:gd name="T21" fmla="*/ 284 h 397"/>
                    <a:gd name="T22" fmla="*/ 227 w 453"/>
                    <a:gd name="T23" fmla="*/ 284 h 397"/>
                    <a:gd name="T24" fmla="*/ 227 w 453"/>
                    <a:gd name="T25" fmla="*/ 341 h 397"/>
                    <a:gd name="T26" fmla="*/ 170 w 453"/>
                    <a:gd name="T27" fmla="*/ 341 h 397"/>
                    <a:gd name="T28" fmla="*/ 170 w 453"/>
                    <a:gd name="T29" fmla="*/ 397 h 397"/>
                    <a:gd name="T30" fmla="*/ 0 w 453"/>
                    <a:gd name="T31" fmla="*/ 397 h 397"/>
                    <a:gd name="T32" fmla="*/ 0 w 453"/>
                    <a:gd name="T33" fmla="*/ 227 h 397"/>
                    <a:gd name="T34" fmla="*/ 113 w 453"/>
                    <a:gd name="T35" fmla="*/ 227 h 397"/>
                    <a:gd name="T36" fmla="*/ 113 w 453"/>
                    <a:gd name="T37" fmla="*/ 114 h 397"/>
                    <a:gd name="T38" fmla="*/ 57 w 453"/>
                    <a:gd name="T39" fmla="*/ 114 h 397"/>
                    <a:gd name="T40" fmla="*/ 57 w 453"/>
                    <a:gd name="T41" fmla="*/ 57 h 397"/>
                    <a:gd name="T42" fmla="*/ 113 w 453"/>
                    <a:gd name="T43" fmla="*/ 57 h 397"/>
                    <a:gd name="T44" fmla="*/ 113 w 453"/>
                    <a:gd name="T45" fmla="*/ 0 h 3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3" h="397">
                      <a:moveTo>
                        <a:pt x="113" y="0"/>
                      </a:move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397" y="0"/>
                      </a:lnTo>
                      <a:lnTo>
                        <a:pt x="397" y="57"/>
                      </a:lnTo>
                      <a:lnTo>
                        <a:pt x="453" y="57"/>
                      </a:lnTo>
                      <a:lnTo>
                        <a:pt x="453" y="114"/>
                      </a:lnTo>
                      <a:lnTo>
                        <a:pt x="397" y="114"/>
                      </a:lnTo>
                      <a:lnTo>
                        <a:pt x="397" y="284"/>
                      </a:lnTo>
                      <a:lnTo>
                        <a:pt x="227" y="284"/>
                      </a:lnTo>
                      <a:lnTo>
                        <a:pt x="227" y="341"/>
                      </a:lnTo>
                      <a:lnTo>
                        <a:pt x="170" y="341"/>
                      </a:lnTo>
                      <a:lnTo>
                        <a:pt x="170" y="397"/>
                      </a:lnTo>
                      <a:lnTo>
                        <a:pt x="0" y="397"/>
                      </a:lnTo>
                      <a:lnTo>
                        <a:pt x="0" y="227"/>
                      </a:lnTo>
                      <a:lnTo>
                        <a:pt x="113" y="227"/>
                      </a:lnTo>
                      <a:lnTo>
                        <a:pt x="113" y="114"/>
                      </a:lnTo>
                      <a:lnTo>
                        <a:pt x="57" y="114"/>
                      </a:lnTo>
                      <a:lnTo>
                        <a:pt x="57" y="57"/>
                      </a:lnTo>
                      <a:lnTo>
                        <a:pt x="113" y="57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26" name="Freeform 962"/>
                <p:cNvSpPr>
                  <a:spLocks/>
                </p:cNvSpPr>
                <p:nvPr/>
              </p:nvSpPr>
              <p:spPr bwMode="auto">
                <a:xfrm>
                  <a:off x="1594" y="2967"/>
                  <a:ext cx="567" cy="511"/>
                </a:xfrm>
                <a:custGeom>
                  <a:avLst/>
                  <a:gdLst>
                    <a:gd name="T0" fmla="*/ 113 w 567"/>
                    <a:gd name="T1" fmla="*/ 454 h 511"/>
                    <a:gd name="T2" fmla="*/ 113 w 567"/>
                    <a:gd name="T3" fmla="*/ 397 h 511"/>
                    <a:gd name="T4" fmla="*/ 0 w 567"/>
                    <a:gd name="T5" fmla="*/ 397 h 511"/>
                    <a:gd name="T6" fmla="*/ 0 w 567"/>
                    <a:gd name="T7" fmla="*/ 341 h 511"/>
                    <a:gd name="T8" fmla="*/ 57 w 567"/>
                    <a:gd name="T9" fmla="*/ 341 h 511"/>
                    <a:gd name="T10" fmla="*/ 57 w 567"/>
                    <a:gd name="T11" fmla="*/ 284 h 511"/>
                    <a:gd name="T12" fmla="*/ 113 w 567"/>
                    <a:gd name="T13" fmla="*/ 284 h 511"/>
                    <a:gd name="T14" fmla="*/ 113 w 567"/>
                    <a:gd name="T15" fmla="*/ 170 h 511"/>
                    <a:gd name="T16" fmla="*/ 170 w 567"/>
                    <a:gd name="T17" fmla="*/ 170 h 511"/>
                    <a:gd name="T18" fmla="*/ 170 w 567"/>
                    <a:gd name="T19" fmla="*/ 114 h 511"/>
                    <a:gd name="T20" fmla="*/ 227 w 567"/>
                    <a:gd name="T21" fmla="*/ 114 h 511"/>
                    <a:gd name="T22" fmla="*/ 227 w 567"/>
                    <a:gd name="T23" fmla="*/ 57 h 511"/>
                    <a:gd name="T24" fmla="*/ 170 w 567"/>
                    <a:gd name="T25" fmla="*/ 57 h 511"/>
                    <a:gd name="T26" fmla="*/ 170 w 567"/>
                    <a:gd name="T27" fmla="*/ 0 h 511"/>
                    <a:gd name="T28" fmla="*/ 283 w 567"/>
                    <a:gd name="T29" fmla="*/ 0 h 511"/>
                    <a:gd name="T30" fmla="*/ 283 w 567"/>
                    <a:gd name="T31" fmla="*/ 57 h 511"/>
                    <a:gd name="T32" fmla="*/ 453 w 567"/>
                    <a:gd name="T33" fmla="*/ 57 h 511"/>
                    <a:gd name="T34" fmla="*/ 453 w 567"/>
                    <a:gd name="T35" fmla="*/ 170 h 511"/>
                    <a:gd name="T36" fmla="*/ 510 w 567"/>
                    <a:gd name="T37" fmla="*/ 170 h 511"/>
                    <a:gd name="T38" fmla="*/ 510 w 567"/>
                    <a:gd name="T39" fmla="*/ 227 h 511"/>
                    <a:gd name="T40" fmla="*/ 567 w 567"/>
                    <a:gd name="T41" fmla="*/ 227 h 511"/>
                    <a:gd name="T42" fmla="*/ 567 w 567"/>
                    <a:gd name="T43" fmla="*/ 397 h 511"/>
                    <a:gd name="T44" fmla="*/ 340 w 567"/>
                    <a:gd name="T45" fmla="*/ 397 h 511"/>
                    <a:gd name="T46" fmla="*/ 340 w 567"/>
                    <a:gd name="T47" fmla="*/ 511 h 511"/>
                    <a:gd name="T48" fmla="*/ 113 w 567"/>
                    <a:gd name="T49" fmla="*/ 511 h 511"/>
                    <a:gd name="T50" fmla="*/ 113 w 567"/>
                    <a:gd name="T51" fmla="*/ 454 h 5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67" h="511">
                      <a:moveTo>
                        <a:pt x="113" y="454"/>
                      </a:moveTo>
                      <a:lnTo>
                        <a:pt x="113" y="397"/>
                      </a:lnTo>
                      <a:lnTo>
                        <a:pt x="0" y="397"/>
                      </a:lnTo>
                      <a:lnTo>
                        <a:pt x="0" y="341"/>
                      </a:lnTo>
                      <a:lnTo>
                        <a:pt x="57" y="341"/>
                      </a:lnTo>
                      <a:lnTo>
                        <a:pt x="57" y="284"/>
                      </a:lnTo>
                      <a:lnTo>
                        <a:pt x="113" y="284"/>
                      </a:lnTo>
                      <a:lnTo>
                        <a:pt x="113" y="170"/>
                      </a:lnTo>
                      <a:lnTo>
                        <a:pt x="170" y="170"/>
                      </a:lnTo>
                      <a:lnTo>
                        <a:pt x="170" y="114"/>
                      </a:lnTo>
                      <a:lnTo>
                        <a:pt x="227" y="114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283" y="0"/>
                      </a:lnTo>
                      <a:lnTo>
                        <a:pt x="283" y="57"/>
                      </a:lnTo>
                      <a:lnTo>
                        <a:pt x="453" y="57"/>
                      </a:lnTo>
                      <a:lnTo>
                        <a:pt x="453" y="170"/>
                      </a:lnTo>
                      <a:lnTo>
                        <a:pt x="510" y="170"/>
                      </a:lnTo>
                      <a:lnTo>
                        <a:pt x="510" y="227"/>
                      </a:lnTo>
                      <a:lnTo>
                        <a:pt x="567" y="227"/>
                      </a:lnTo>
                      <a:lnTo>
                        <a:pt x="567" y="397"/>
                      </a:lnTo>
                      <a:lnTo>
                        <a:pt x="340" y="397"/>
                      </a:lnTo>
                      <a:lnTo>
                        <a:pt x="340" y="511"/>
                      </a:lnTo>
                      <a:lnTo>
                        <a:pt x="113" y="511"/>
                      </a:lnTo>
                      <a:lnTo>
                        <a:pt x="113" y="45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27" name="Freeform 963"/>
                <p:cNvSpPr>
                  <a:spLocks/>
                </p:cNvSpPr>
                <p:nvPr/>
              </p:nvSpPr>
              <p:spPr bwMode="auto">
                <a:xfrm>
                  <a:off x="1821" y="2627"/>
                  <a:ext cx="453" cy="567"/>
                </a:xfrm>
                <a:custGeom>
                  <a:avLst/>
                  <a:gdLst>
                    <a:gd name="T0" fmla="*/ 113 w 453"/>
                    <a:gd name="T1" fmla="*/ 397 h 567"/>
                    <a:gd name="T2" fmla="*/ 113 w 453"/>
                    <a:gd name="T3" fmla="*/ 340 h 567"/>
                    <a:gd name="T4" fmla="*/ 0 w 453"/>
                    <a:gd name="T5" fmla="*/ 340 h 567"/>
                    <a:gd name="T6" fmla="*/ 0 w 453"/>
                    <a:gd name="T7" fmla="*/ 284 h 567"/>
                    <a:gd name="T8" fmla="*/ 0 w 453"/>
                    <a:gd name="T9" fmla="*/ 227 h 567"/>
                    <a:gd name="T10" fmla="*/ 56 w 453"/>
                    <a:gd name="T11" fmla="*/ 227 h 567"/>
                    <a:gd name="T12" fmla="*/ 56 w 453"/>
                    <a:gd name="T13" fmla="*/ 170 h 567"/>
                    <a:gd name="T14" fmla="*/ 226 w 453"/>
                    <a:gd name="T15" fmla="*/ 170 h 567"/>
                    <a:gd name="T16" fmla="*/ 226 w 453"/>
                    <a:gd name="T17" fmla="*/ 113 h 567"/>
                    <a:gd name="T18" fmla="*/ 170 w 453"/>
                    <a:gd name="T19" fmla="*/ 113 h 567"/>
                    <a:gd name="T20" fmla="*/ 170 w 453"/>
                    <a:gd name="T21" fmla="*/ 0 h 567"/>
                    <a:gd name="T22" fmla="*/ 397 w 453"/>
                    <a:gd name="T23" fmla="*/ 0 h 567"/>
                    <a:gd name="T24" fmla="*/ 397 w 453"/>
                    <a:gd name="T25" fmla="*/ 57 h 567"/>
                    <a:gd name="T26" fmla="*/ 453 w 453"/>
                    <a:gd name="T27" fmla="*/ 57 h 567"/>
                    <a:gd name="T28" fmla="*/ 453 w 453"/>
                    <a:gd name="T29" fmla="*/ 170 h 567"/>
                    <a:gd name="T30" fmla="*/ 397 w 453"/>
                    <a:gd name="T31" fmla="*/ 170 h 567"/>
                    <a:gd name="T32" fmla="*/ 397 w 453"/>
                    <a:gd name="T33" fmla="*/ 227 h 567"/>
                    <a:gd name="T34" fmla="*/ 453 w 453"/>
                    <a:gd name="T35" fmla="*/ 227 h 567"/>
                    <a:gd name="T36" fmla="*/ 453 w 453"/>
                    <a:gd name="T37" fmla="*/ 340 h 567"/>
                    <a:gd name="T38" fmla="*/ 340 w 453"/>
                    <a:gd name="T39" fmla="*/ 340 h 567"/>
                    <a:gd name="T40" fmla="*/ 340 w 453"/>
                    <a:gd name="T41" fmla="*/ 510 h 567"/>
                    <a:gd name="T42" fmla="*/ 397 w 453"/>
                    <a:gd name="T43" fmla="*/ 510 h 567"/>
                    <a:gd name="T44" fmla="*/ 397 w 453"/>
                    <a:gd name="T45" fmla="*/ 567 h 567"/>
                    <a:gd name="T46" fmla="*/ 283 w 453"/>
                    <a:gd name="T47" fmla="*/ 567 h 567"/>
                    <a:gd name="T48" fmla="*/ 283 w 453"/>
                    <a:gd name="T49" fmla="*/ 510 h 567"/>
                    <a:gd name="T50" fmla="*/ 226 w 453"/>
                    <a:gd name="T51" fmla="*/ 510 h 567"/>
                    <a:gd name="T52" fmla="*/ 226 w 453"/>
                    <a:gd name="T53" fmla="*/ 397 h 567"/>
                    <a:gd name="T54" fmla="*/ 113 w 453"/>
                    <a:gd name="T55" fmla="*/ 397 h 5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453" h="567">
                      <a:moveTo>
                        <a:pt x="113" y="397"/>
                      </a:moveTo>
                      <a:lnTo>
                        <a:pt x="113" y="340"/>
                      </a:lnTo>
                      <a:lnTo>
                        <a:pt x="0" y="340"/>
                      </a:lnTo>
                      <a:lnTo>
                        <a:pt x="0" y="284"/>
                      </a:lnTo>
                      <a:lnTo>
                        <a:pt x="0" y="227"/>
                      </a:lnTo>
                      <a:lnTo>
                        <a:pt x="56" y="227"/>
                      </a:lnTo>
                      <a:lnTo>
                        <a:pt x="56" y="170"/>
                      </a:lnTo>
                      <a:lnTo>
                        <a:pt x="226" y="170"/>
                      </a:lnTo>
                      <a:lnTo>
                        <a:pt x="226" y="113"/>
                      </a:lnTo>
                      <a:lnTo>
                        <a:pt x="170" y="113"/>
                      </a:lnTo>
                      <a:lnTo>
                        <a:pt x="170" y="0"/>
                      </a:lnTo>
                      <a:lnTo>
                        <a:pt x="397" y="0"/>
                      </a:lnTo>
                      <a:lnTo>
                        <a:pt x="397" y="57"/>
                      </a:lnTo>
                      <a:lnTo>
                        <a:pt x="453" y="57"/>
                      </a:lnTo>
                      <a:lnTo>
                        <a:pt x="453" y="170"/>
                      </a:lnTo>
                      <a:lnTo>
                        <a:pt x="397" y="170"/>
                      </a:lnTo>
                      <a:lnTo>
                        <a:pt x="397" y="227"/>
                      </a:lnTo>
                      <a:lnTo>
                        <a:pt x="453" y="227"/>
                      </a:lnTo>
                      <a:lnTo>
                        <a:pt x="453" y="340"/>
                      </a:lnTo>
                      <a:lnTo>
                        <a:pt x="340" y="340"/>
                      </a:lnTo>
                      <a:lnTo>
                        <a:pt x="340" y="510"/>
                      </a:lnTo>
                      <a:lnTo>
                        <a:pt x="397" y="510"/>
                      </a:lnTo>
                      <a:lnTo>
                        <a:pt x="397" y="567"/>
                      </a:lnTo>
                      <a:lnTo>
                        <a:pt x="283" y="567"/>
                      </a:lnTo>
                      <a:lnTo>
                        <a:pt x="283" y="510"/>
                      </a:lnTo>
                      <a:lnTo>
                        <a:pt x="226" y="510"/>
                      </a:lnTo>
                      <a:lnTo>
                        <a:pt x="226" y="397"/>
                      </a:lnTo>
                      <a:lnTo>
                        <a:pt x="113" y="39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1" name="Freeform 967"/>
                <p:cNvSpPr>
                  <a:spLocks/>
                </p:cNvSpPr>
                <p:nvPr/>
              </p:nvSpPr>
              <p:spPr bwMode="auto">
                <a:xfrm>
                  <a:off x="1764" y="1266"/>
                  <a:ext cx="340" cy="227"/>
                </a:xfrm>
                <a:custGeom>
                  <a:avLst/>
                  <a:gdLst>
                    <a:gd name="T0" fmla="*/ 340 w 340"/>
                    <a:gd name="T1" fmla="*/ 0 h 227"/>
                    <a:gd name="T2" fmla="*/ 227 w 340"/>
                    <a:gd name="T3" fmla="*/ 0 h 227"/>
                    <a:gd name="T4" fmla="*/ 227 w 340"/>
                    <a:gd name="T5" fmla="*/ 57 h 227"/>
                    <a:gd name="T6" fmla="*/ 170 w 340"/>
                    <a:gd name="T7" fmla="*/ 57 h 227"/>
                    <a:gd name="T8" fmla="*/ 170 w 340"/>
                    <a:gd name="T9" fmla="*/ 0 h 227"/>
                    <a:gd name="T10" fmla="*/ 0 w 340"/>
                    <a:gd name="T11" fmla="*/ 0 h 227"/>
                    <a:gd name="T12" fmla="*/ 0 w 340"/>
                    <a:gd name="T13" fmla="*/ 170 h 227"/>
                    <a:gd name="T14" fmla="*/ 57 w 340"/>
                    <a:gd name="T15" fmla="*/ 170 h 227"/>
                    <a:gd name="T16" fmla="*/ 57 w 340"/>
                    <a:gd name="T17" fmla="*/ 227 h 227"/>
                    <a:gd name="T18" fmla="*/ 340 w 340"/>
                    <a:gd name="T19" fmla="*/ 227 h 227"/>
                    <a:gd name="T20" fmla="*/ 340 w 340"/>
                    <a:gd name="T21" fmla="*/ 0 h 2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40" h="227">
                      <a:moveTo>
                        <a:pt x="340" y="0"/>
                      </a:moveTo>
                      <a:lnTo>
                        <a:pt x="227" y="0"/>
                      </a:lnTo>
                      <a:lnTo>
                        <a:pt x="227" y="57"/>
                      </a:lnTo>
                      <a:lnTo>
                        <a:pt x="170" y="57"/>
                      </a:lnTo>
                      <a:lnTo>
                        <a:pt x="170" y="0"/>
                      </a:lnTo>
                      <a:lnTo>
                        <a:pt x="0" y="0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227"/>
                      </a:lnTo>
                      <a:lnTo>
                        <a:pt x="340" y="227"/>
                      </a:lnTo>
                      <a:lnTo>
                        <a:pt x="340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2" name="Freeform 968"/>
                <p:cNvSpPr>
                  <a:spLocks/>
                </p:cNvSpPr>
                <p:nvPr/>
              </p:nvSpPr>
              <p:spPr bwMode="auto">
                <a:xfrm>
                  <a:off x="1764" y="1039"/>
                  <a:ext cx="283" cy="284"/>
                </a:xfrm>
                <a:custGeom>
                  <a:avLst/>
                  <a:gdLst>
                    <a:gd name="T0" fmla="*/ 283 w 283"/>
                    <a:gd name="T1" fmla="*/ 227 h 284"/>
                    <a:gd name="T2" fmla="*/ 283 w 283"/>
                    <a:gd name="T3" fmla="*/ 0 h 284"/>
                    <a:gd name="T4" fmla="*/ 170 w 283"/>
                    <a:gd name="T5" fmla="*/ 0 h 284"/>
                    <a:gd name="T6" fmla="*/ 170 w 283"/>
                    <a:gd name="T7" fmla="*/ 57 h 284"/>
                    <a:gd name="T8" fmla="*/ 113 w 283"/>
                    <a:gd name="T9" fmla="*/ 57 h 284"/>
                    <a:gd name="T10" fmla="*/ 113 w 283"/>
                    <a:gd name="T11" fmla="*/ 114 h 284"/>
                    <a:gd name="T12" fmla="*/ 0 w 283"/>
                    <a:gd name="T13" fmla="*/ 114 h 284"/>
                    <a:gd name="T14" fmla="*/ 0 w 283"/>
                    <a:gd name="T15" fmla="*/ 227 h 284"/>
                    <a:gd name="T16" fmla="*/ 170 w 283"/>
                    <a:gd name="T17" fmla="*/ 227 h 284"/>
                    <a:gd name="T18" fmla="*/ 170 w 283"/>
                    <a:gd name="T19" fmla="*/ 284 h 284"/>
                    <a:gd name="T20" fmla="*/ 227 w 283"/>
                    <a:gd name="T21" fmla="*/ 284 h 284"/>
                    <a:gd name="T22" fmla="*/ 227 w 283"/>
                    <a:gd name="T23" fmla="*/ 227 h 284"/>
                    <a:gd name="T24" fmla="*/ 283 w 283"/>
                    <a:gd name="T25" fmla="*/ 227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3" h="284">
                      <a:moveTo>
                        <a:pt x="283" y="227"/>
                      </a:moveTo>
                      <a:lnTo>
                        <a:pt x="283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113" y="57"/>
                      </a:lnTo>
                      <a:lnTo>
                        <a:pt x="113" y="114"/>
                      </a:lnTo>
                      <a:lnTo>
                        <a:pt x="0" y="114"/>
                      </a:lnTo>
                      <a:lnTo>
                        <a:pt x="0" y="227"/>
                      </a:lnTo>
                      <a:lnTo>
                        <a:pt x="170" y="227"/>
                      </a:lnTo>
                      <a:lnTo>
                        <a:pt x="170" y="284"/>
                      </a:lnTo>
                      <a:lnTo>
                        <a:pt x="227" y="284"/>
                      </a:lnTo>
                      <a:lnTo>
                        <a:pt x="227" y="227"/>
                      </a:lnTo>
                      <a:lnTo>
                        <a:pt x="283" y="22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3" name="Freeform 969"/>
                <p:cNvSpPr>
                  <a:spLocks/>
                </p:cNvSpPr>
                <p:nvPr/>
              </p:nvSpPr>
              <p:spPr bwMode="auto">
                <a:xfrm>
                  <a:off x="1707" y="529"/>
                  <a:ext cx="340" cy="510"/>
                </a:xfrm>
                <a:custGeom>
                  <a:avLst/>
                  <a:gdLst>
                    <a:gd name="T0" fmla="*/ 284 w 340"/>
                    <a:gd name="T1" fmla="*/ 510 h 510"/>
                    <a:gd name="T2" fmla="*/ 284 w 340"/>
                    <a:gd name="T3" fmla="*/ 340 h 510"/>
                    <a:gd name="T4" fmla="*/ 340 w 340"/>
                    <a:gd name="T5" fmla="*/ 340 h 510"/>
                    <a:gd name="T6" fmla="*/ 340 w 340"/>
                    <a:gd name="T7" fmla="*/ 0 h 510"/>
                    <a:gd name="T8" fmla="*/ 170 w 340"/>
                    <a:gd name="T9" fmla="*/ 0 h 510"/>
                    <a:gd name="T10" fmla="*/ 170 w 340"/>
                    <a:gd name="T11" fmla="*/ 57 h 510"/>
                    <a:gd name="T12" fmla="*/ 57 w 340"/>
                    <a:gd name="T13" fmla="*/ 57 h 510"/>
                    <a:gd name="T14" fmla="*/ 57 w 340"/>
                    <a:gd name="T15" fmla="*/ 114 h 510"/>
                    <a:gd name="T16" fmla="*/ 0 w 340"/>
                    <a:gd name="T17" fmla="*/ 114 h 510"/>
                    <a:gd name="T18" fmla="*/ 0 w 340"/>
                    <a:gd name="T19" fmla="*/ 170 h 510"/>
                    <a:gd name="T20" fmla="*/ 57 w 340"/>
                    <a:gd name="T21" fmla="*/ 170 h 510"/>
                    <a:gd name="T22" fmla="*/ 57 w 340"/>
                    <a:gd name="T23" fmla="*/ 340 h 510"/>
                    <a:gd name="T24" fmla="*/ 114 w 340"/>
                    <a:gd name="T25" fmla="*/ 340 h 510"/>
                    <a:gd name="T26" fmla="*/ 114 w 340"/>
                    <a:gd name="T27" fmla="*/ 397 h 510"/>
                    <a:gd name="T28" fmla="*/ 170 w 340"/>
                    <a:gd name="T29" fmla="*/ 397 h 510"/>
                    <a:gd name="T30" fmla="*/ 170 w 340"/>
                    <a:gd name="T31" fmla="*/ 454 h 510"/>
                    <a:gd name="T32" fmla="*/ 227 w 340"/>
                    <a:gd name="T33" fmla="*/ 454 h 510"/>
                    <a:gd name="T34" fmla="*/ 227 w 340"/>
                    <a:gd name="T35" fmla="*/ 510 h 510"/>
                    <a:gd name="T36" fmla="*/ 284 w 340"/>
                    <a:gd name="T37" fmla="*/ 510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340" h="510">
                      <a:moveTo>
                        <a:pt x="284" y="510"/>
                      </a:moveTo>
                      <a:lnTo>
                        <a:pt x="284" y="340"/>
                      </a:lnTo>
                      <a:lnTo>
                        <a:pt x="340" y="340"/>
                      </a:lnTo>
                      <a:lnTo>
                        <a:pt x="340" y="0"/>
                      </a:ln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57" y="57"/>
                      </a:lnTo>
                      <a:lnTo>
                        <a:pt x="57" y="114"/>
                      </a:lnTo>
                      <a:lnTo>
                        <a:pt x="0" y="114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340"/>
                      </a:lnTo>
                      <a:lnTo>
                        <a:pt x="114" y="340"/>
                      </a:lnTo>
                      <a:lnTo>
                        <a:pt x="114" y="397"/>
                      </a:lnTo>
                      <a:lnTo>
                        <a:pt x="170" y="397"/>
                      </a:lnTo>
                      <a:lnTo>
                        <a:pt x="170" y="454"/>
                      </a:lnTo>
                      <a:lnTo>
                        <a:pt x="227" y="454"/>
                      </a:lnTo>
                      <a:lnTo>
                        <a:pt x="227" y="510"/>
                      </a:lnTo>
                      <a:lnTo>
                        <a:pt x="284" y="51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8" name="Freeform 974"/>
                <p:cNvSpPr>
                  <a:spLocks/>
                </p:cNvSpPr>
                <p:nvPr/>
              </p:nvSpPr>
              <p:spPr bwMode="auto">
                <a:xfrm>
                  <a:off x="1991" y="813"/>
                  <a:ext cx="794" cy="453"/>
                </a:xfrm>
                <a:custGeom>
                  <a:avLst/>
                  <a:gdLst>
                    <a:gd name="T0" fmla="*/ 283 w 794"/>
                    <a:gd name="T1" fmla="*/ 453 h 453"/>
                    <a:gd name="T2" fmla="*/ 283 w 794"/>
                    <a:gd name="T3" fmla="*/ 397 h 453"/>
                    <a:gd name="T4" fmla="*/ 340 w 794"/>
                    <a:gd name="T5" fmla="*/ 397 h 453"/>
                    <a:gd name="T6" fmla="*/ 340 w 794"/>
                    <a:gd name="T7" fmla="*/ 340 h 453"/>
                    <a:gd name="T8" fmla="*/ 680 w 794"/>
                    <a:gd name="T9" fmla="*/ 340 h 453"/>
                    <a:gd name="T10" fmla="*/ 680 w 794"/>
                    <a:gd name="T11" fmla="*/ 283 h 453"/>
                    <a:gd name="T12" fmla="*/ 737 w 794"/>
                    <a:gd name="T13" fmla="*/ 283 h 453"/>
                    <a:gd name="T14" fmla="*/ 737 w 794"/>
                    <a:gd name="T15" fmla="*/ 56 h 453"/>
                    <a:gd name="T16" fmla="*/ 794 w 794"/>
                    <a:gd name="T17" fmla="*/ 56 h 453"/>
                    <a:gd name="T18" fmla="*/ 794 w 794"/>
                    <a:gd name="T19" fmla="*/ 0 h 453"/>
                    <a:gd name="T20" fmla="*/ 567 w 794"/>
                    <a:gd name="T21" fmla="*/ 0 h 453"/>
                    <a:gd name="T22" fmla="*/ 567 w 794"/>
                    <a:gd name="T23" fmla="*/ 56 h 453"/>
                    <a:gd name="T24" fmla="*/ 453 w 794"/>
                    <a:gd name="T25" fmla="*/ 56 h 453"/>
                    <a:gd name="T26" fmla="*/ 453 w 794"/>
                    <a:gd name="T27" fmla="*/ 113 h 453"/>
                    <a:gd name="T28" fmla="*/ 340 w 794"/>
                    <a:gd name="T29" fmla="*/ 113 h 453"/>
                    <a:gd name="T30" fmla="*/ 340 w 794"/>
                    <a:gd name="T31" fmla="*/ 56 h 453"/>
                    <a:gd name="T32" fmla="*/ 170 w 794"/>
                    <a:gd name="T33" fmla="*/ 56 h 453"/>
                    <a:gd name="T34" fmla="*/ 170 w 794"/>
                    <a:gd name="T35" fmla="*/ 113 h 453"/>
                    <a:gd name="T36" fmla="*/ 113 w 794"/>
                    <a:gd name="T37" fmla="*/ 113 h 453"/>
                    <a:gd name="T38" fmla="*/ 113 w 794"/>
                    <a:gd name="T39" fmla="*/ 170 h 453"/>
                    <a:gd name="T40" fmla="*/ 0 w 794"/>
                    <a:gd name="T41" fmla="*/ 170 h 453"/>
                    <a:gd name="T42" fmla="*/ 0 w 794"/>
                    <a:gd name="T43" fmla="*/ 226 h 453"/>
                    <a:gd name="T44" fmla="*/ 56 w 794"/>
                    <a:gd name="T45" fmla="*/ 226 h 453"/>
                    <a:gd name="T46" fmla="*/ 56 w 794"/>
                    <a:gd name="T47" fmla="*/ 453 h 453"/>
                    <a:gd name="T48" fmla="*/ 283 w 794"/>
                    <a:gd name="T49" fmla="*/ 453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794" h="453">
                      <a:moveTo>
                        <a:pt x="283" y="453"/>
                      </a:moveTo>
                      <a:lnTo>
                        <a:pt x="283" y="397"/>
                      </a:lnTo>
                      <a:lnTo>
                        <a:pt x="340" y="397"/>
                      </a:lnTo>
                      <a:lnTo>
                        <a:pt x="340" y="340"/>
                      </a:lnTo>
                      <a:lnTo>
                        <a:pt x="680" y="340"/>
                      </a:lnTo>
                      <a:lnTo>
                        <a:pt x="680" y="283"/>
                      </a:lnTo>
                      <a:lnTo>
                        <a:pt x="737" y="283"/>
                      </a:lnTo>
                      <a:lnTo>
                        <a:pt x="737" y="56"/>
                      </a:lnTo>
                      <a:lnTo>
                        <a:pt x="794" y="56"/>
                      </a:lnTo>
                      <a:lnTo>
                        <a:pt x="794" y="0"/>
                      </a:lnTo>
                      <a:lnTo>
                        <a:pt x="567" y="0"/>
                      </a:lnTo>
                      <a:lnTo>
                        <a:pt x="567" y="56"/>
                      </a:lnTo>
                      <a:lnTo>
                        <a:pt x="453" y="56"/>
                      </a:lnTo>
                      <a:lnTo>
                        <a:pt x="453" y="113"/>
                      </a:lnTo>
                      <a:lnTo>
                        <a:pt x="340" y="113"/>
                      </a:lnTo>
                      <a:lnTo>
                        <a:pt x="340" y="56"/>
                      </a:lnTo>
                      <a:lnTo>
                        <a:pt x="170" y="56"/>
                      </a:lnTo>
                      <a:lnTo>
                        <a:pt x="170" y="113"/>
                      </a:lnTo>
                      <a:lnTo>
                        <a:pt x="113" y="113"/>
                      </a:lnTo>
                      <a:lnTo>
                        <a:pt x="113" y="170"/>
                      </a:lnTo>
                      <a:lnTo>
                        <a:pt x="0" y="170"/>
                      </a:lnTo>
                      <a:lnTo>
                        <a:pt x="0" y="226"/>
                      </a:lnTo>
                      <a:lnTo>
                        <a:pt x="56" y="226"/>
                      </a:lnTo>
                      <a:lnTo>
                        <a:pt x="56" y="453"/>
                      </a:lnTo>
                      <a:lnTo>
                        <a:pt x="283" y="45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39" name="Freeform 975"/>
                <p:cNvSpPr>
                  <a:spLocks/>
                </p:cNvSpPr>
                <p:nvPr/>
              </p:nvSpPr>
              <p:spPr bwMode="auto">
                <a:xfrm>
                  <a:off x="2161" y="189"/>
                  <a:ext cx="737" cy="737"/>
                </a:xfrm>
                <a:custGeom>
                  <a:avLst/>
                  <a:gdLst>
                    <a:gd name="T0" fmla="*/ 737 w 737"/>
                    <a:gd name="T1" fmla="*/ 624 h 737"/>
                    <a:gd name="T2" fmla="*/ 737 w 737"/>
                    <a:gd name="T3" fmla="*/ 397 h 737"/>
                    <a:gd name="T4" fmla="*/ 624 w 737"/>
                    <a:gd name="T5" fmla="*/ 397 h 737"/>
                    <a:gd name="T6" fmla="*/ 624 w 737"/>
                    <a:gd name="T7" fmla="*/ 340 h 737"/>
                    <a:gd name="T8" fmla="*/ 567 w 737"/>
                    <a:gd name="T9" fmla="*/ 340 h 737"/>
                    <a:gd name="T10" fmla="*/ 567 w 737"/>
                    <a:gd name="T11" fmla="*/ 283 h 737"/>
                    <a:gd name="T12" fmla="*/ 453 w 737"/>
                    <a:gd name="T13" fmla="*/ 283 h 737"/>
                    <a:gd name="T14" fmla="*/ 453 w 737"/>
                    <a:gd name="T15" fmla="*/ 170 h 737"/>
                    <a:gd name="T16" fmla="*/ 397 w 737"/>
                    <a:gd name="T17" fmla="*/ 170 h 737"/>
                    <a:gd name="T18" fmla="*/ 397 w 737"/>
                    <a:gd name="T19" fmla="*/ 0 h 737"/>
                    <a:gd name="T20" fmla="*/ 283 w 737"/>
                    <a:gd name="T21" fmla="*/ 0 h 737"/>
                    <a:gd name="T22" fmla="*/ 283 w 737"/>
                    <a:gd name="T23" fmla="*/ 170 h 737"/>
                    <a:gd name="T24" fmla="*/ 170 w 737"/>
                    <a:gd name="T25" fmla="*/ 170 h 737"/>
                    <a:gd name="T26" fmla="*/ 170 w 737"/>
                    <a:gd name="T27" fmla="*/ 227 h 737"/>
                    <a:gd name="T28" fmla="*/ 113 w 737"/>
                    <a:gd name="T29" fmla="*/ 227 h 737"/>
                    <a:gd name="T30" fmla="*/ 113 w 737"/>
                    <a:gd name="T31" fmla="*/ 283 h 737"/>
                    <a:gd name="T32" fmla="*/ 57 w 737"/>
                    <a:gd name="T33" fmla="*/ 283 h 737"/>
                    <a:gd name="T34" fmla="*/ 57 w 737"/>
                    <a:gd name="T35" fmla="*/ 340 h 737"/>
                    <a:gd name="T36" fmla="*/ 0 w 737"/>
                    <a:gd name="T37" fmla="*/ 340 h 737"/>
                    <a:gd name="T38" fmla="*/ 0 w 737"/>
                    <a:gd name="T39" fmla="*/ 397 h 737"/>
                    <a:gd name="T40" fmla="*/ 170 w 737"/>
                    <a:gd name="T41" fmla="*/ 397 h 737"/>
                    <a:gd name="T42" fmla="*/ 170 w 737"/>
                    <a:gd name="T43" fmla="*/ 624 h 737"/>
                    <a:gd name="T44" fmla="*/ 113 w 737"/>
                    <a:gd name="T45" fmla="*/ 624 h 737"/>
                    <a:gd name="T46" fmla="*/ 113 w 737"/>
                    <a:gd name="T47" fmla="*/ 680 h 737"/>
                    <a:gd name="T48" fmla="*/ 170 w 737"/>
                    <a:gd name="T49" fmla="*/ 680 h 737"/>
                    <a:gd name="T50" fmla="*/ 170 w 737"/>
                    <a:gd name="T51" fmla="*/ 737 h 737"/>
                    <a:gd name="T52" fmla="*/ 283 w 737"/>
                    <a:gd name="T53" fmla="*/ 737 h 737"/>
                    <a:gd name="T54" fmla="*/ 283 w 737"/>
                    <a:gd name="T55" fmla="*/ 680 h 737"/>
                    <a:gd name="T56" fmla="*/ 397 w 737"/>
                    <a:gd name="T57" fmla="*/ 680 h 737"/>
                    <a:gd name="T58" fmla="*/ 397 w 737"/>
                    <a:gd name="T59" fmla="*/ 624 h 737"/>
                    <a:gd name="T60" fmla="*/ 737 w 737"/>
                    <a:gd name="T61" fmla="*/ 624 h 7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37" h="737">
                      <a:moveTo>
                        <a:pt x="737" y="624"/>
                      </a:moveTo>
                      <a:lnTo>
                        <a:pt x="737" y="397"/>
                      </a:lnTo>
                      <a:lnTo>
                        <a:pt x="624" y="397"/>
                      </a:lnTo>
                      <a:lnTo>
                        <a:pt x="624" y="340"/>
                      </a:lnTo>
                      <a:lnTo>
                        <a:pt x="567" y="340"/>
                      </a:lnTo>
                      <a:lnTo>
                        <a:pt x="567" y="283"/>
                      </a:lnTo>
                      <a:lnTo>
                        <a:pt x="453" y="283"/>
                      </a:lnTo>
                      <a:lnTo>
                        <a:pt x="453" y="170"/>
                      </a:lnTo>
                      <a:lnTo>
                        <a:pt x="397" y="170"/>
                      </a:lnTo>
                      <a:lnTo>
                        <a:pt x="397" y="0"/>
                      </a:lnTo>
                      <a:lnTo>
                        <a:pt x="283" y="0"/>
                      </a:lnTo>
                      <a:lnTo>
                        <a:pt x="283" y="170"/>
                      </a:lnTo>
                      <a:lnTo>
                        <a:pt x="170" y="170"/>
                      </a:lnTo>
                      <a:lnTo>
                        <a:pt x="170" y="227"/>
                      </a:lnTo>
                      <a:lnTo>
                        <a:pt x="113" y="227"/>
                      </a:lnTo>
                      <a:lnTo>
                        <a:pt x="113" y="283"/>
                      </a:lnTo>
                      <a:lnTo>
                        <a:pt x="57" y="283"/>
                      </a:lnTo>
                      <a:lnTo>
                        <a:pt x="57" y="340"/>
                      </a:lnTo>
                      <a:lnTo>
                        <a:pt x="0" y="340"/>
                      </a:lnTo>
                      <a:lnTo>
                        <a:pt x="0" y="397"/>
                      </a:lnTo>
                      <a:lnTo>
                        <a:pt x="170" y="397"/>
                      </a:lnTo>
                      <a:lnTo>
                        <a:pt x="170" y="624"/>
                      </a:lnTo>
                      <a:lnTo>
                        <a:pt x="113" y="624"/>
                      </a:lnTo>
                      <a:lnTo>
                        <a:pt x="113" y="680"/>
                      </a:lnTo>
                      <a:lnTo>
                        <a:pt x="170" y="680"/>
                      </a:lnTo>
                      <a:lnTo>
                        <a:pt x="170" y="737"/>
                      </a:lnTo>
                      <a:lnTo>
                        <a:pt x="283" y="737"/>
                      </a:lnTo>
                      <a:lnTo>
                        <a:pt x="283" y="680"/>
                      </a:lnTo>
                      <a:lnTo>
                        <a:pt x="397" y="680"/>
                      </a:lnTo>
                      <a:lnTo>
                        <a:pt x="397" y="624"/>
                      </a:lnTo>
                      <a:lnTo>
                        <a:pt x="737" y="62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41" name="Freeform 977"/>
                <p:cNvSpPr>
                  <a:spLocks/>
                </p:cNvSpPr>
                <p:nvPr/>
              </p:nvSpPr>
              <p:spPr bwMode="auto">
                <a:xfrm>
                  <a:off x="2218" y="813"/>
                  <a:ext cx="907" cy="793"/>
                </a:xfrm>
                <a:custGeom>
                  <a:avLst/>
                  <a:gdLst>
                    <a:gd name="T0" fmla="*/ 680 w 907"/>
                    <a:gd name="T1" fmla="*/ 510 h 793"/>
                    <a:gd name="T2" fmla="*/ 680 w 907"/>
                    <a:gd name="T3" fmla="*/ 453 h 793"/>
                    <a:gd name="T4" fmla="*/ 793 w 907"/>
                    <a:gd name="T5" fmla="*/ 453 h 793"/>
                    <a:gd name="T6" fmla="*/ 850 w 907"/>
                    <a:gd name="T7" fmla="*/ 453 h 793"/>
                    <a:gd name="T8" fmla="*/ 850 w 907"/>
                    <a:gd name="T9" fmla="*/ 340 h 793"/>
                    <a:gd name="T10" fmla="*/ 907 w 907"/>
                    <a:gd name="T11" fmla="*/ 340 h 793"/>
                    <a:gd name="T12" fmla="*/ 907 w 907"/>
                    <a:gd name="T13" fmla="*/ 283 h 793"/>
                    <a:gd name="T14" fmla="*/ 850 w 907"/>
                    <a:gd name="T15" fmla="*/ 283 h 793"/>
                    <a:gd name="T16" fmla="*/ 850 w 907"/>
                    <a:gd name="T17" fmla="*/ 170 h 793"/>
                    <a:gd name="T18" fmla="*/ 793 w 907"/>
                    <a:gd name="T19" fmla="*/ 170 h 793"/>
                    <a:gd name="T20" fmla="*/ 793 w 907"/>
                    <a:gd name="T21" fmla="*/ 0 h 793"/>
                    <a:gd name="T22" fmla="*/ 567 w 907"/>
                    <a:gd name="T23" fmla="*/ 0 h 793"/>
                    <a:gd name="T24" fmla="*/ 567 w 907"/>
                    <a:gd name="T25" fmla="*/ 56 h 793"/>
                    <a:gd name="T26" fmla="*/ 510 w 907"/>
                    <a:gd name="T27" fmla="*/ 56 h 793"/>
                    <a:gd name="T28" fmla="*/ 510 w 907"/>
                    <a:gd name="T29" fmla="*/ 283 h 793"/>
                    <a:gd name="T30" fmla="*/ 453 w 907"/>
                    <a:gd name="T31" fmla="*/ 283 h 793"/>
                    <a:gd name="T32" fmla="*/ 453 w 907"/>
                    <a:gd name="T33" fmla="*/ 340 h 793"/>
                    <a:gd name="T34" fmla="*/ 113 w 907"/>
                    <a:gd name="T35" fmla="*/ 340 h 793"/>
                    <a:gd name="T36" fmla="*/ 113 w 907"/>
                    <a:gd name="T37" fmla="*/ 397 h 793"/>
                    <a:gd name="T38" fmla="*/ 56 w 907"/>
                    <a:gd name="T39" fmla="*/ 397 h 793"/>
                    <a:gd name="T40" fmla="*/ 56 w 907"/>
                    <a:gd name="T41" fmla="*/ 510 h 793"/>
                    <a:gd name="T42" fmla="*/ 0 w 907"/>
                    <a:gd name="T43" fmla="*/ 510 h 793"/>
                    <a:gd name="T44" fmla="*/ 0 w 907"/>
                    <a:gd name="T45" fmla="*/ 623 h 793"/>
                    <a:gd name="T46" fmla="*/ 56 w 907"/>
                    <a:gd name="T47" fmla="*/ 623 h 793"/>
                    <a:gd name="T48" fmla="*/ 56 w 907"/>
                    <a:gd name="T49" fmla="*/ 680 h 793"/>
                    <a:gd name="T50" fmla="*/ 0 w 907"/>
                    <a:gd name="T51" fmla="*/ 680 h 793"/>
                    <a:gd name="T52" fmla="*/ 0 w 907"/>
                    <a:gd name="T53" fmla="*/ 737 h 793"/>
                    <a:gd name="T54" fmla="*/ 56 w 907"/>
                    <a:gd name="T55" fmla="*/ 737 h 793"/>
                    <a:gd name="T56" fmla="*/ 56 w 907"/>
                    <a:gd name="T57" fmla="*/ 793 h 793"/>
                    <a:gd name="T58" fmla="*/ 283 w 907"/>
                    <a:gd name="T59" fmla="*/ 793 h 793"/>
                    <a:gd name="T60" fmla="*/ 283 w 907"/>
                    <a:gd name="T61" fmla="*/ 737 h 793"/>
                    <a:gd name="T62" fmla="*/ 340 w 907"/>
                    <a:gd name="T63" fmla="*/ 737 h 793"/>
                    <a:gd name="T64" fmla="*/ 340 w 907"/>
                    <a:gd name="T65" fmla="*/ 623 h 793"/>
                    <a:gd name="T66" fmla="*/ 453 w 907"/>
                    <a:gd name="T67" fmla="*/ 623 h 793"/>
                    <a:gd name="T68" fmla="*/ 453 w 907"/>
                    <a:gd name="T69" fmla="*/ 567 h 793"/>
                    <a:gd name="T70" fmla="*/ 510 w 907"/>
                    <a:gd name="T71" fmla="*/ 567 h 793"/>
                    <a:gd name="T72" fmla="*/ 510 w 907"/>
                    <a:gd name="T73" fmla="*/ 510 h 793"/>
                    <a:gd name="T74" fmla="*/ 680 w 907"/>
                    <a:gd name="T75" fmla="*/ 51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07" h="793">
                      <a:moveTo>
                        <a:pt x="680" y="510"/>
                      </a:moveTo>
                      <a:lnTo>
                        <a:pt x="680" y="453"/>
                      </a:lnTo>
                      <a:lnTo>
                        <a:pt x="793" y="453"/>
                      </a:lnTo>
                      <a:lnTo>
                        <a:pt x="850" y="453"/>
                      </a:lnTo>
                      <a:lnTo>
                        <a:pt x="850" y="340"/>
                      </a:lnTo>
                      <a:lnTo>
                        <a:pt x="907" y="340"/>
                      </a:lnTo>
                      <a:lnTo>
                        <a:pt x="907" y="283"/>
                      </a:lnTo>
                      <a:lnTo>
                        <a:pt x="850" y="283"/>
                      </a:lnTo>
                      <a:lnTo>
                        <a:pt x="850" y="170"/>
                      </a:lnTo>
                      <a:lnTo>
                        <a:pt x="793" y="170"/>
                      </a:lnTo>
                      <a:lnTo>
                        <a:pt x="793" y="0"/>
                      </a:lnTo>
                      <a:lnTo>
                        <a:pt x="567" y="0"/>
                      </a:lnTo>
                      <a:lnTo>
                        <a:pt x="567" y="56"/>
                      </a:lnTo>
                      <a:lnTo>
                        <a:pt x="510" y="56"/>
                      </a:lnTo>
                      <a:lnTo>
                        <a:pt x="510" y="283"/>
                      </a:lnTo>
                      <a:lnTo>
                        <a:pt x="453" y="283"/>
                      </a:lnTo>
                      <a:lnTo>
                        <a:pt x="453" y="340"/>
                      </a:lnTo>
                      <a:lnTo>
                        <a:pt x="113" y="340"/>
                      </a:lnTo>
                      <a:lnTo>
                        <a:pt x="113" y="397"/>
                      </a:lnTo>
                      <a:lnTo>
                        <a:pt x="56" y="397"/>
                      </a:lnTo>
                      <a:lnTo>
                        <a:pt x="56" y="510"/>
                      </a:lnTo>
                      <a:lnTo>
                        <a:pt x="0" y="510"/>
                      </a:lnTo>
                      <a:lnTo>
                        <a:pt x="0" y="623"/>
                      </a:lnTo>
                      <a:lnTo>
                        <a:pt x="56" y="623"/>
                      </a:lnTo>
                      <a:lnTo>
                        <a:pt x="56" y="680"/>
                      </a:lnTo>
                      <a:lnTo>
                        <a:pt x="0" y="680"/>
                      </a:lnTo>
                      <a:lnTo>
                        <a:pt x="0" y="737"/>
                      </a:lnTo>
                      <a:lnTo>
                        <a:pt x="56" y="737"/>
                      </a:lnTo>
                      <a:lnTo>
                        <a:pt x="56" y="793"/>
                      </a:lnTo>
                      <a:lnTo>
                        <a:pt x="283" y="793"/>
                      </a:lnTo>
                      <a:lnTo>
                        <a:pt x="283" y="737"/>
                      </a:lnTo>
                      <a:lnTo>
                        <a:pt x="340" y="737"/>
                      </a:lnTo>
                      <a:lnTo>
                        <a:pt x="340" y="623"/>
                      </a:lnTo>
                      <a:lnTo>
                        <a:pt x="453" y="623"/>
                      </a:lnTo>
                      <a:lnTo>
                        <a:pt x="453" y="567"/>
                      </a:lnTo>
                      <a:lnTo>
                        <a:pt x="510" y="567"/>
                      </a:lnTo>
                      <a:lnTo>
                        <a:pt x="510" y="510"/>
                      </a:lnTo>
                      <a:lnTo>
                        <a:pt x="680" y="51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42" name="Freeform 978"/>
                <p:cNvSpPr>
                  <a:spLocks/>
                </p:cNvSpPr>
                <p:nvPr/>
              </p:nvSpPr>
              <p:spPr bwMode="auto">
                <a:xfrm>
                  <a:off x="2898" y="1039"/>
                  <a:ext cx="737" cy="794"/>
                </a:xfrm>
                <a:custGeom>
                  <a:avLst/>
                  <a:gdLst>
                    <a:gd name="T0" fmla="*/ 227 w 737"/>
                    <a:gd name="T1" fmla="*/ 57 h 794"/>
                    <a:gd name="T2" fmla="*/ 227 w 737"/>
                    <a:gd name="T3" fmla="*/ 114 h 794"/>
                    <a:gd name="T4" fmla="*/ 170 w 737"/>
                    <a:gd name="T5" fmla="*/ 114 h 794"/>
                    <a:gd name="T6" fmla="*/ 170 w 737"/>
                    <a:gd name="T7" fmla="*/ 227 h 794"/>
                    <a:gd name="T8" fmla="*/ 0 w 737"/>
                    <a:gd name="T9" fmla="*/ 227 h 794"/>
                    <a:gd name="T10" fmla="*/ 0 w 737"/>
                    <a:gd name="T11" fmla="*/ 341 h 794"/>
                    <a:gd name="T12" fmla="*/ 113 w 737"/>
                    <a:gd name="T13" fmla="*/ 341 h 794"/>
                    <a:gd name="T14" fmla="*/ 113 w 737"/>
                    <a:gd name="T15" fmla="*/ 454 h 794"/>
                    <a:gd name="T16" fmla="*/ 57 w 737"/>
                    <a:gd name="T17" fmla="*/ 454 h 794"/>
                    <a:gd name="T18" fmla="*/ 57 w 737"/>
                    <a:gd name="T19" fmla="*/ 567 h 794"/>
                    <a:gd name="T20" fmla="*/ 113 w 737"/>
                    <a:gd name="T21" fmla="*/ 567 h 794"/>
                    <a:gd name="T22" fmla="*/ 113 w 737"/>
                    <a:gd name="T23" fmla="*/ 624 h 794"/>
                    <a:gd name="T24" fmla="*/ 0 w 737"/>
                    <a:gd name="T25" fmla="*/ 624 h 794"/>
                    <a:gd name="T26" fmla="*/ 0 w 737"/>
                    <a:gd name="T27" fmla="*/ 738 h 794"/>
                    <a:gd name="T28" fmla="*/ 227 w 737"/>
                    <a:gd name="T29" fmla="*/ 738 h 794"/>
                    <a:gd name="T30" fmla="*/ 227 w 737"/>
                    <a:gd name="T31" fmla="*/ 794 h 794"/>
                    <a:gd name="T32" fmla="*/ 340 w 737"/>
                    <a:gd name="T33" fmla="*/ 794 h 794"/>
                    <a:gd name="T34" fmla="*/ 340 w 737"/>
                    <a:gd name="T35" fmla="*/ 738 h 794"/>
                    <a:gd name="T36" fmla="*/ 567 w 737"/>
                    <a:gd name="T37" fmla="*/ 738 h 794"/>
                    <a:gd name="T38" fmla="*/ 567 w 737"/>
                    <a:gd name="T39" fmla="*/ 624 h 794"/>
                    <a:gd name="T40" fmla="*/ 680 w 737"/>
                    <a:gd name="T41" fmla="*/ 624 h 794"/>
                    <a:gd name="T42" fmla="*/ 680 w 737"/>
                    <a:gd name="T43" fmla="*/ 511 h 794"/>
                    <a:gd name="T44" fmla="*/ 737 w 737"/>
                    <a:gd name="T45" fmla="*/ 511 h 794"/>
                    <a:gd name="T46" fmla="*/ 737 w 737"/>
                    <a:gd name="T47" fmla="*/ 284 h 794"/>
                    <a:gd name="T48" fmla="*/ 737 w 737"/>
                    <a:gd name="T49" fmla="*/ 227 h 794"/>
                    <a:gd name="T50" fmla="*/ 680 w 737"/>
                    <a:gd name="T51" fmla="*/ 227 h 794"/>
                    <a:gd name="T52" fmla="*/ 680 w 737"/>
                    <a:gd name="T53" fmla="*/ 114 h 794"/>
                    <a:gd name="T54" fmla="*/ 510 w 737"/>
                    <a:gd name="T55" fmla="*/ 114 h 794"/>
                    <a:gd name="T56" fmla="*/ 510 w 737"/>
                    <a:gd name="T57" fmla="*/ 0 h 794"/>
                    <a:gd name="T58" fmla="*/ 283 w 737"/>
                    <a:gd name="T59" fmla="*/ 0 h 794"/>
                    <a:gd name="T60" fmla="*/ 283 w 737"/>
                    <a:gd name="T61" fmla="*/ 57 h 794"/>
                    <a:gd name="T62" fmla="*/ 227 w 737"/>
                    <a:gd name="T63" fmla="*/ 57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737" h="794">
                      <a:moveTo>
                        <a:pt x="227" y="57"/>
                      </a:moveTo>
                      <a:lnTo>
                        <a:pt x="227" y="114"/>
                      </a:lnTo>
                      <a:lnTo>
                        <a:pt x="170" y="114"/>
                      </a:lnTo>
                      <a:lnTo>
                        <a:pt x="170" y="227"/>
                      </a:lnTo>
                      <a:lnTo>
                        <a:pt x="0" y="227"/>
                      </a:lnTo>
                      <a:lnTo>
                        <a:pt x="0" y="341"/>
                      </a:lnTo>
                      <a:lnTo>
                        <a:pt x="113" y="341"/>
                      </a:lnTo>
                      <a:lnTo>
                        <a:pt x="113" y="454"/>
                      </a:lnTo>
                      <a:lnTo>
                        <a:pt x="57" y="454"/>
                      </a:lnTo>
                      <a:lnTo>
                        <a:pt x="57" y="567"/>
                      </a:lnTo>
                      <a:lnTo>
                        <a:pt x="113" y="567"/>
                      </a:lnTo>
                      <a:lnTo>
                        <a:pt x="113" y="624"/>
                      </a:lnTo>
                      <a:lnTo>
                        <a:pt x="0" y="624"/>
                      </a:lnTo>
                      <a:lnTo>
                        <a:pt x="0" y="738"/>
                      </a:lnTo>
                      <a:lnTo>
                        <a:pt x="227" y="738"/>
                      </a:lnTo>
                      <a:lnTo>
                        <a:pt x="227" y="794"/>
                      </a:lnTo>
                      <a:lnTo>
                        <a:pt x="340" y="794"/>
                      </a:lnTo>
                      <a:lnTo>
                        <a:pt x="340" y="738"/>
                      </a:lnTo>
                      <a:lnTo>
                        <a:pt x="567" y="738"/>
                      </a:lnTo>
                      <a:lnTo>
                        <a:pt x="567" y="624"/>
                      </a:lnTo>
                      <a:lnTo>
                        <a:pt x="680" y="624"/>
                      </a:lnTo>
                      <a:lnTo>
                        <a:pt x="680" y="511"/>
                      </a:lnTo>
                      <a:lnTo>
                        <a:pt x="737" y="511"/>
                      </a:lnTo>
                      <a:lnTo>
                        <a:pt x="737" y="284"/>
                      </a:lnTo>
                      <a:lnTo>
                        <a:pt x="737" y="227"/>
                      </a:lnTo>
                      <a:lnTo>
                        <a:pt x="680" y="227"/>
                      </a:lnTo>
                      <a:lnTo>
                        <a:pt x="680" y="114"/>
                      </a:lnTo>
                      <a:lnTo>
                        <a:pt x="510" y="114"/>
                      </a:lnTo>
                      <a:lnTo>
                        <a:pt x="510" y="0"/>
                      </a:lnTo>
                      <a:lnTo>
                        <a:pt x="283" y="0"/>
                      </a:lnTo>
                      <a:lnTo>
                        <a:pt x="283" y="57"/>
                      </a:lnTo>
                      <a:lnTo>
                        <a:pt x="227" y="57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43" name="Freeform 979"/>
                <p:cNvSpPr>
                  <a:spLocks/>
                </p:cNvSpPr>
                <p:nvPr/>
              </p:nvSpPr>
              <p:spPr bwMode="auto">
                <a:xfrm>
                  <a:off x="1651" y="1380"/>
                  <a:ext cx="283" cy="453"/>
                </a:xfrm>
                <a:custGeom>
                  <a:avLst/>
                  <a:gdLst>
                    <a:gd name="T0" fmla="*/ 113 w 283"/>
                    <a:gd name="T1" fmla="*/ 0 h 453"/>
                    <a:gd name="T2" fmla="*/ 56 w 283"/>
                    <a:gd name="T3" fmla="*/ 0 h 453"/>
                    <a:gd name="T4" fmla="*/ 56 w 283"/>
                    <a:gd name="T5" fmla="*/ 170 h 453"/>
                    <a:gd name="T6" fmla="*/ 0 w 283"/>
                    <a:gd name="T7" fmla="*/ 170 h 453"/>
                    <a:gd name="T8" fmla="*/ 0 w 283"/>
                    <a:gd name="T9" fmla="*/ 283 h 453"/>
                    <a:gd name="T10" fmla="*/ 56 w 283"/>
                    <a:gd name="T11" fmla="*/ 283 h 453"/>
                    <a:gd name="T12" fmla="*/ 56 w 283"/>
                    <a:gd name="T13" fmla="*/ 340 h 453"/>
                    <a:gd name="T14" fmla="*/ 113 w 283"/>
                    <a:gd name="T15" fmla="*/ 340 h 453"/>
                    <a:gd name="T16" fmla="*/ 113 w 283"/>
                    <a:gd name="T17" fmla="*/ 453 h 453"/>
                    <a:gd name="T18" fmla="*/ 170 w 283"/>
                    <a:gd name="T19" fmla="*/ 453 h 453"/>
                    <a:gd name="T20" fmla="*/ 170 w 283"/>
                    <a:gd name="T21" fmla="*/ 397 h 453"/>
                    <a:gd name="T22" fmla="*/ 283 w 283"/>
                    <a:gd name="T23" fmla="*/ 397 h 453"/>
                    <a:gd name="T24" fmla="*/ 283 w 283"/>
                    <a:gd name="T25" fmla="*/ 283 h 453"/>
                    <a:gd name="T26" fmla="*/ 226 w 283"/>
                    <a:gd name="T27" fmla="*/ 283 h 453"/>
                    <a:gd name="T28" fmla="*/ 226 w 283"/>
                    <a:gd name="T29" fmla="*/ 170 h 453"/>
                    <a:gd name="T30" fmla="*/ 170 w 283"/>
                    <a:gd name="T31" fmla="*/ 170 h 453"/>
                    <a:gd name="T32" fmla="*/ 170 w 283"/>
                    <a:gd name="T33" fmla="*/ 56 h 453"/>
                    <a:gd name="T34" fmla="*/ 113 w 283"/>
                    <a:gd name="T35" fmla="*/ 56 h 453"/>
                    <a:gd name="T36" fmla="*/ 113 w 283"/>
                    <a:gd name="T37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83" h="453">
                      <a:moveTo>
                        <a:pt x="113" y="0"/>
                      </a:moveTo>
                      <a:lnTo>
                        <a:pt x="56" y="0"/>
                      </a:lnTo>
                      <a:lnTo>
                        <a:pt x="56" y="170"/>
                      </a:lnTo>
                      <a:lnTo>
                        <a:pt x="0" y="170"/>
                      </a:lnTo>
                      <a:lnTo>
                        <a:pt x="0" y="283"/>
                      </a:lnTo>
                      <a:lnTo>
                        <a:pt x="56" y="283"/>
                      </a:lnTo>
                      <a:lnTo>
                        <a:pt x="56" y="340"/>
                      </a:lnTo>
                      <a:lnTo>
                        <a:pt x="113" y="340"/>
                      </a:lnTo>
                      <a:lnTo>
                        <a:pt x="113" y="453"/>
                      </a:lnTo>
                      <a:lnTo>
                        <a:pt x="170" y="453"/>
                      </a:lnTo>
                      <a:lnTo>
                        <a:pt x="170" y="397"/>
                      </a:lnTo>
                      <a:lnTo>
                        <a:pt x="283" y="397"/>
                      </a:lnTo>
                      <a:lnTo>
                        <a:pt x="283" y="283"/>
                      </a:lnTo>
                      <a:lnTo>
                        <a:pt x="226" y="283"/>
                      </a:lnTo>
                      <a:lnTo>
                        <a:pt x="226" y="170"/>
                      </a:lnTo>
                      <a:lnTo>
                        <a:pt x="170" y="170"/>
                      </a:lnTo>
                      <a:lnTo>
                        <a:pt x="170" y="56"/>
                      </a:lnTo>
                      <a:lnTo>
                        <a:pt x="113" y="56"/>
                      </a:lnTo>
                      <a:lnTo>
                        <a:pt x="11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46" name="Freeform 982"/>
                <p:cNvSpPr>
                  <a:spLocks/>
                </p:cNvSpPr>
                <p:nvPr/>
              </p:nvSpPr>
              <p:spPr bwMode="auto">
                <a:xfrm>
                  <a:off x="1310" y="1606"/>
                  <a:ext cx="454" cy="454"/>
                </a:xfrm>
                <a:custGeom>
                  <a:avLst/>
                  <a:gdLst>
                    <a:gd name="T0" fmla="*/ 341 w 454"/>
                    <a:gd name="T1" fmla="*/ 0 h 454"/>
                    <a:gd name="T2" fmla="*/ 170 w 454"/>
                    <a:gd name="T3" fmla="*/ 0 h 454"/>
                    <a:gd name="T4" fmla="*/ 170 w 454"/>
                    <a:gd name="T5" fmla="*/ 57 h 454"/>
                    <a:gd name="T6" fmla="*/ 0 w 454"/>
                    <a:gd name="T7" fmla="*/ 57 h 454"/>
                    <a:gd name="T8" fmla="*/ 0 w 454"/>
                    <a:gd name="T9" fmla="*/ 114 h 454"/>
                    <a:gd name="T10" fmla="*/ 114 w 454"/>
                    <a:gd name="T11" fmla="*/ 114 h 454"/>
                    <a:gd name="T12" fmla="*/ 114 w 454"/>
                    <a:gd name="T13" fmla="*/ 454 h 454"/>
                    <a:gd name="T14" fmla="*/ 284 w 454"/>
                    <a:gd name="T15" fmla="*/ 454 h 454"/>
                    <a:gd name="T16" fmla="*/ 284 w 454"/>
                    <a:gd name="T17" fmla="*/ 397 h 454"/>
                    <a:gd name="T18" fmla="*/ 227 w 454"/>
                    <a:gd name="T19" fmla="*/ 397 h 454"/>
                    <a:gd name="T20" fmla="*/ 227 w 454"/>
                    <a:gd name="T21" fmla="*/ 341 h 454"/>
                    <a:gd name="T22" fmla="*/ 284 w 454"/>
                    <a:gd name="T23" fmla="*/ 341 h 454"/>
                    <a:gd name="T24" fmla="*/ 284 w 454"/>
                    <a:gd name="T25" fmla="*/ 171 h 454"/>
                    <a:gd name="T26" fmla="*/ 341 w 454"/>
                    <a:gd name="T27" fmla="*/ 171 h 454"/>
                    <a:gd name="T28" fmla="*/ 341 w 454"/>
                    <a:gd name="T29" fmla="*/ 227 h 454"/>
                    <a:gd name="T30" fmla="*/ 397 w 454"/>
                    <a:gd name="T31" fmla="*/ 227 h 454"/>
                    <a:gd name="T32" fmla="*/ 397 w 454"/>
                    <a:gd name="T33" fmla="*/ 171 h 454"/>
                    <a:gd name="T34" fmla="*/ 454 w 454"/>
                    <a:gd name="T35" fmla="*/ 171 h 454"/>
                    <a:gd name="T36" fmla="*/ 454 w 454"/>
                    <a:gd name="T37" fmla="*/ 114 h 454"/>
                    <a:gd name="T38" fmla="*/ 397 w 454"/>
                    <a:gd name="T39" fmla="*/ 114 h 454"/>
                    <a:gd name="T40" fmla="*/ 397 w 454"/>
                    <a:gd name="T41" fmla="*/ 57 h 454"/>
                    <a:gd name="T42" fmla="*/ 341 w 454"/>
                    <a:gd name="T43" fmla="*/ 57 h 454"/>
                    <a:gd name="T44" fmla="*/ 341 w 454"/>
                    <a:gd name="T45" fmla="*/ 0 h 4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54" h="454">
                      <a:moveTo>
                        <a:pt x="341" y="0"/>
                      </a:moveTo>
                      <a:lnTo>
                        <a:pt x="170" y="0"/>
                      </a:lnTo>
                      <a:lnTo>
                        <a:pt x="170" y="57"/>
                      </a:lnTo>
                      <a:lnTo>
                        <a:pt x="0" y="57"/>
                      </a:lnTo>
                      <a:lnTo>
                        <a:pt x="0" y="114"/>
                      </a:lnTo>
                      <a:lnTo>
                        <a:pt x="114" y="114"/>
                      </a:lnTo>
                      <a:lnTo>
                        <a:pt x="114" y="454"/>
                      </a:lnTo>
                      <a:lnTo>
                        <a:pt x="284" y="454"/>
                      </a:lnTo>
                      <a:lnTo>
                        <a:pt x="284" y="397"/>
                      </a:lnTo>
                      <a:lnTo>
                        <a:pt x="227" y="397"/>
                      </a:lnTo>
                      <a:lnTo>
                        <a:pt x="227" y="341"/>
                      </a:lnTo>
                      <a:lnTo>
                        <a:pt x="284" y="341"/>
                      </a:lnTo>
                      <a:lnTo>
                        <a:pt x="284" y="171"/>
                      </a:lnTo>
                      <a:lnTo>
                        <a:pt x="341" y="171"/>
                      </a:lnTo>
                      <a:lnTo>
                        <a:pt x="341" y="227"/>
                      </a:lnTo>
                      <a:lnTo>
                        <a:pt x="397" y="227"/>
                      </a:lnTo>
                      <a:lnTo>
                        <a:pt x="397" y="171"/>
                      </a:lnTo>
                      <a:lnTo>
                        <a:pt x="454" y="171"/>
                      </a:lnTo>
                      <a:lnTo>
                        <a:pt x="454" y="114"/>
                      </a:lnTo>
                      <a:lnTo>
                        <a:pt x="397" y="114"/>
                      </a:lnTo>
                      <a:lnTo>
                        <a:pt x="397" y="57"/>
                      </a:lnTo>
                      <a:lnTo>
                        <a:pt x="341" y="57"/>
                      </a:lnTo>
                      <a:lnTo>
                        <a:pt x="341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49" name="Freeform 985"/>
                <p:cNvSpPr>
                  <a:spLocks/>
                </p:cNvSpPr>
                <p:nvPr/>
              </p:nvSpPr>
              <p:spPr bwMode="auto">
                <a:xfrm>
                  <a:off x="1027" y="1720"/>
                  <a:ext cx="397" cy="453"/>
                </a:xfrm>
                <a:custGeom>
                  <a:avLst/>
                  <a:gdLst>
                    <a:gd name="T0" fmla="*/ 283 w 397"/>
                    <a:gd name="T1" fmla="*/ 0 h 453"/>
                    <a:gd name="T2" fmla="*/ 283 w 397"/>
                    <a:gd name="T3" fmla="*/ 113 h 453"/>
                    <a:gd name="T4" fmla="*/ 113 w 397"/>
                    <a:gd name="T5" fmla="*/ 113 h 453"/>
                    <a:gd name="T6" fmla="*/ 113 w 397"/>
                    <a:gd name="T7" fmla="*/ 57 h 453"/>
                    <a:gd name="T8" fmla="*/ 0 w 397"/>
                    <a:gd name="T9" fmla="*/ 57 h 453"/>
                    <a:gd name="T10" fmla="*/ 0 w 397"/>
                    <a:gd name="T11" fmla="*/ 227 h 453"/>
                    <a:gd name="T12" fmla="*/ 170 w 397"/>
                    <a:gd name="T13" fmla="*/ 227 h 453"/>
                    <a:gd name="T14" fmla="*/ 170 w 397"/>
                    <a:gd name="T15" fmla="*/ 283 h 453"/>
                    <a:gd name="T16" fmla="*/ 227 w 397"/>
                    <a:gd name="T17" fmla="*/ 283 h 453"/>
                    <a:gd name="T18" fmla="*/ 227 w 397"/>
                    <a:gd name="T19" fmla="*/ 340 h 453"/>
                    <a:gd name="T20" fmla="*/ 283 w 397"/>
                    <a:gd name="T21" fmla="*/ 340 h 453"/>
                    <a:gd name="T22" fmla="*/ 283 w 397"/>
                    <a:gd name="T23" fmla="*/ 453 h 453"/>
                    <a:gd name="T24" fmla="*/ 340 w 397"/>
                    <a:gd name="T25" fmla="*/ 453 h 453"/>
                    <a:gd name="T26" fmla="*/ 340 w 397"/>
                    <a:gd name="T27" fmla="*/ 340 h 453"/>
                    <a:gd name="T28" fmla="*/ 397 w 397"/>
                    <a:gd name="T29" fmla="*/ 340 h 453"/>
                    <a:gd name="T30" fmla="*/ 397 w 397"/>
                    <a:gd name="T31" fmla="*/ 0 h 453"/>
                    <a:gd name="T32" fmla="*/ 283 w 397"/>
                    <a:gd name="T33" fmla="*/ 0 h 4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397" h="453">
                      <a:moveTo>
                        <a:pt x="283" y="0"/>
                      </a:moveTo>
                      <a:lnTo>
                        <a:pt x="283" y="113"/>
                      </a:lnTo>
                      <a:lnTo>
                        <a:pt x="113" y="113"/>
                      </a:lnTo>
                      <a:lnTo>
                        <a:pt x="113" y="57"/>
                      </a:lnTo>
                      <a:lnTo>
                        <a:pt x="0" y="57"/>
                      </a:lnTo>
                      <a:lnTo>
                        <a:pt x="0" y="227"/>
                      </a:lnTo>
                      <a:lnTo>
                        <a:pt x="170" y="227"/>
                      </a:lnTo>
                      <a:lnTo>
                        <a:pt x="170" y="283"/>
                      </a:lnTo>
                      <a:lnTo>
                        <a:pt x="227" y="283"/>
                      </a:lnTo>
                      <a:lnTo>
                        <a:pt x="227" y="340"/>
                      </a:lnTo>
                      <a:lnTo>
                        <a:pt x="283" y="340"/>
                      </a:lnTo>
                      <a:lnTo>
                        <a:pt x="283" y="453"/>
                      </a:lnTo>
                      <a:lnTo>
                        <a:pt x="340" y="453"/>
                      </a:lnTo>
                      <a:lnTo>
                        <a:pt x="340" y="340"/>
                      </a:lnTo>
                      <a:lnTo>
                        <a:pt x="397" y="340"/>
                      </a:lnTo>
                      <a:lnTo>
                        <a:pt x="397" y="0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2" name="Freeform 988"/>
                <p:cNvSpPr>
                  <a:spLocks/>
                </p:cNvSpPr>
                <p:nvPr/>
              </p:nvSpPr>
              <p:spPr bwMode="auto">
                <a:xfrm>
                  <a:off x="1027" y="2173"/>
                  <a:ext cx="567" cy="738"/>
                </a:xfrm>
                <a:custGeom>
                  <a:avLst/>
                  <a:gdLst>
                    <a:gd name="T0" fmla="*/ 283 w 567"/>
                    <a:gd name="T1" fmla="*/ 0 h 738"/>
                    <a:gd name="T2" fmla="*/ 0 w 567"/>
                    <a:gd name="T3" fmla="*/ 0 h 738"/>
                    <a:gd name="T4" fmla="*/ 0 w 567"/>
                    <a:gd name="T5" fmla="*/ 171 h 738"/>
                    <a:gd name="T6" fmla="*/ 57 w 567"/>
                    <a:gd name="T7" fmla="*/ 171 h 738"/>
                    <a:gd name="T8" fmla="*/ 57 w 567"/>
                    <a:gd name="T9" fmla="*/ 227 h 738"/>
                    <a:gd name="T10" fmla="*/ 170 w 567"/>
                    <a:gd name="T11" fmla="*/ 227 h 738"/>
                    <a:gd name="T12" fmla="*/ 170 w 567"/>
                    <a:gd name="T13" fmla="*/ 341 h 738"/>
                    <a:gd name="T14" fmla="*/ 227 w 567"/>
                    <a:gd name="T15" fmla="*/ 341 h 738"/>
                    <a:gd name="T16" fmla="*/ 227 w 567"/>
                    <a:gd name="T17" fmla="*/ 511 h 738"/>
                    <a:gd name="T18" fmla="*/ 283 w 567"/>
                    <a:gd name="T19" fmla="*/ 511 h 738"/>
                    <a:gd name="T20" fmla="*/ 283 w 567"/>
                    <a:gd name="T21" fmla="*/ 681 h 738"/>
                    <a:gd name="T22" fmla="*/ 340 w 567"/>
                    <a:gd name="T23" fmla="*/ 681 h 738"/>
                    <a:gd name="T24" fmla="*/ 340 w 567"/>
                    <a:gd name="T25" fmla="*/ 738 h 738"/>
                    <a:gd name="T26" fmla="*/ 453 w 567"/>
                    <a:gd name="T27" fmla="*/ 738 h 738"/>
                    <a:gd name="T28" fmla="*/ 453 w 567"/>
                    <a:gd name="T29" fmla="*/ 681 h 738"/>
                    <a:gd name="T30" fmla="*/ 510 w 567"/>
                    <a:gd name="T31" fmla="*/ 681 h 738"/>
                    <a:gd name="T32" fmla="*/ 510 w 567"/>
                    <a:gd name="T33" fmla="*/ 511 h 738"/>
                    <a:gd name="T34" fmla="*/ 567 w 567"/>
                    <a:gd name="T35" fmla="*/ 511 h 738"/>
                    <a:gd name="T36" fmla="*/ 567 w 567"/>
                    <a:gd name="T37" fmla="*/ 454 h 738"/>
                    <a:gd name="T38" fmla="*/ 510 w 567"/>
                    <a:gd name="T39" fmla="*/ 454 h 738"/>
                    <a:gd name="T40" fmla="*/ 510 w 567"/>
                    <a:gd name="T41" fmla="*/ 397 h 738"/>
                    <a:gd name="T42" fmla="*/ 397 w 567"/>
                    <a:gd name="T43" fmla="*/ 397 h 738"/>
                    <a:gd name="T44" fmla="*/ 397 w 567"/>
                    <a:gd name="T45" fmla="*/ 341 h 738"/>
                    <a:gd name="T46" fmla="*/ 283 w 567"/>
                    <a:gd name="T47" fmla="*/ 341 h 738"/>
                    <a:gd name="T48" fmla="*/ 283 w 567"/>
                    <a:gd name="T49" fmla="*/ 227 h 738"/>
                    <a:gd name="T50" fmla="*/ 453 w 567"/>
                    <a:gd name="T51" fmla="*/ 227 h 738"/>
                    <a:gd name="T52" fmla="*/ 453 w 567"/>
                    <a:gd name="T53" fmla="*/ 114 h 738"/>
                    <a:gd name="T54" fmla="*/ 283 w 567"/>
                    <a:gd name="T55" fmla="*/ 114 h 738"/>
                    <a:gd name="T56" fmla="*/ 283 w 567"/>
                    <a:gd name="T57" fmla="*/ 57 h 738"/>
                    <a:gd name="T58" fmla="*/ 283 w 567"/>
                    <a:gd name="T59" fmla="*/ 0 h 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67" h="738">
                      <a:moveTo>
                        <a:pt x="283" y="0"/>
                      </a:moveTo>
                      <a:lnTo>
                        <a:pt x="0" y="0"/>
                      </a:lnTo>
                      <a:lnTo>
                        <a:pt x="0" y="171"/>
                      </a:lnTo>
                      <a:lnTo>
                        <a:pt x="57" y="171"/>
                      </a:lnTo>
                      <a:lnTo>
                        <a:pt x="57" y="227"/>
                      </a:lnTo>
                      <a:lnTo>
                        <a:pt x="170" y="227"/>
                      </a:lnTo>
                      <a:lnTo>
                        <a:pt x="170" y="341"/>
                      </a:lnTo>
                      <a:lnTo>
                        <a:pt x="227" y="341"/>
                      </a:lnTo>
                      <a:lnTo>
                        <a:pt x="227" y="511"/>
                      </a:lnTo>
                      <a:lnTo>
                        <a:pt x="283" y="511"/>
                      </a:lnTo>
                      <a:lnTo>
                        <a:pt x="283" y="681"/>
                      </a:lnTo>
                      <a:lnTo>
                        <a:pt x="340" y="681"/>
                      </a:lnTo>
                      <a:lnTo>
                        <a:pt x="340" y="738"/>
                      </a:lnTo>
                      <a:lnTo>
                        <a:pt x="453" y="738"/>
                      </a:lnTo>
                      <a:lnTo>
                        <a:pt x="453" y="681"/>
                      </a:lnTo>
                      <a:lnTo>
                        <a:pt x="510" y="681"/>
                      </a:lnTo>
                      <a:lnTo>
                        <a:pt x="510" y="511"/>
                      </a:lnTo>
                      <a:lnTo>
                        <a:pt x="567" y="511"/>
                      </a:lnTo>
                      <a:lnTo>
                        <a:pt x="567" y="454"/>
                      </a:lnTo>
                      <a:lnTo>
                        <a:pt x="510" y="454"/>
                      </a:lnTo>
                      <a:lnTo>
                        <a:pt x="510" y="397"/>
                      </a:lnTo>
                      <a:lnTo>
                        <a:pt x="397" y="397"/>
                      </a:lnTo>
                      <a:lnTo>
                        <a:pt x="397" y="341"/>
                      </a:lnTo>
                      <a:lnTo>
                        <a:pt x="283" y="341"/>
                      </a:lnTo>
                      <a:lnTo>
                        <a:pt x="283" y="227"/>
                      </a:lnTo>
                      <a:lnTo>
                        <a:pt x="453" y="227"/>
                      </a:lnTo>
                      <a:lnTo>
                        <a:pt x="453" y="114"/>
                      </a:lnTo>
                      <a:lnTo>
                        <a:pt x="283" y="114"/>
                      </a:lnTo>
                      <a:lnTo>
                        <a:pt x="283" y="57"/>
                      </a:lnTo>
                      <a:lnTo>
                        <a:pt x="283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3" name="Freeform 989"/>
                <p:cNvSpPr>
                  <a:spLocks/>
                </p:cNvSpPr>
                <p:nvPr/>
              </p:nvSpPr>
              <p:spPr bwMode="auto">
                <a:xfrm>
                  <a:off x="800" y="1493"/>
                  <a:ext cx="510" cy="794"/>
                </a:xfrm>
                <a:custGeom>
                  <a:avLst/>
                  <a:gdLst>
                    <a:gd name="T0" fmla="*/ 57 w 510"/>
                    <a:gd name="T1" fmla="*/ 0 h 794"/>
                    <a:gd name="T2" fmla="*/ 284 w 510"/>
                    <a:gd name="T3" fmla="*/ 0 h 794"/>
                    <a:gd name="T4" fmla="*/ 284 w 510"/>
                    <a:gd name="T5" fmla="*/ 57 h 794"/>
                    <a:gd name="T6" fmla="*/ 340 w 510"/>
                    <a:gd name="T7" fmla="*/ 57 h 794"/>
                    <a:gd name="T8" fmla="*/ 340 w 510"/>
                    <a:gd name="T9" fmla="*/ 227 h 794"/>
                    <a:gd name="T10" fmla="*/ 454 w 510"/>
                    <a:gd name="T11" fmla="*/ 227 h 794"/>
                    <a:gd name="T12" fmla="*/ 454 w 510"/>
                    <a:gd name="T13" fmla="*/ 170 h 794"/>
                    <a:gd name="T14" fmla="*/ 510 w 510"/>
                    <a:gd name="T15" fmla="*/ 170 h 794"/>
                    <a:gd name="T16" fmla="*/ 510 w 510"/>
                    <a:gd name="T17" fmla="*/ 340 h 794"/>
                    <a:gd name="T18" fmla="*/ 340 w 510"/>
                    <a:gd name="T19" fmla="*/ 340 h 794"/>
                    <a:gd name="T20" fmla="*/ 340 w 510"/>
                    <a:gd name="T21" fmla="*/ 284 h 794"/>
                    <a:gd name="T22" fmla="*/ 227 w 510"/>
                    <a:gd name="T23" fmla="*/ 284 h 794"/>
                    <a:gd name="T24" fmla="*/ 227 w 510"/>
                    <a:gd name="T25" fmla="*/ 454 h 794"/>
                    <a:gd name="T26" fmla="*/ 397 w 510"/>
                    <a:gd name="T27" fmla="*/ 454 h 794"/>
                    <a:gd name="T28" fmla="*/ 397 w 510"/>
                    <a:gd name="T29" fmla="*/ 510 h 794"/>
                    <a:gd name="T30" fmla="*/ 454 w 510"/>
                    <a:gd name="T31" fmla="*/ 510 h 794"/>
                    <a:gd name="T32" fmla="*/ 454 w 510"/>
                    <a:gd name="T33" fmla="*/ 567 h 794"/>
                    <a:gd name="T34" fmla="*/ 510 w 510"/>
                    <a:gd name="T35" fmla="*/ 567 h 794"/>
                    <a:gd name="T36" fmla="*/ 510 w 510"/>
                    <a:gd name="T37" fmla="*/ 680 h 794"/>
                    <a:gd name="T38" fmla="*/ 227 w 510"/>
                    <a:gd name="T39" fmla="*/ 680 h 794"/>
                    <a:gd name="T40" fmla="*/ 227 w 510"/>
                    <a:gd name="T41" fmla="*/ 794 h 794"/>
                    <a:gd name="T42" fmla="*/ 170 w 510"/>
                    <a:gd name="T43" fmla="*/ 794 h 794"/>
                    <a:gd name="T44" fmla="*/ 170 w 510"/>
                    <a:gd name="T45" fmla="*/ 737 h 794"/>
                    <a:gd name="T46" fmla="*/ 113 w 510"/>
                    <a:gd name="T47" fmla="*/ 737 h 794"/>
                    <a:gd name="T48" fmla="*/ 113 w 510"/>
                    <a:gd name="T49" fmla="*/ 680 h 794"/>
                    <a:gd name="T50" fmla="*/ 57 w 510"/>
                    <a:gd name="T51" fmla="*/ 680 h 794"/>
                    <a:gd name="T52" fmla="*/ 57 w 510"/>
                    <a:gd name="T53" fmla="*/ 397 h 794"/>
                    <a:gd name="T54" fmla="*/ 0 w 510"/>
                    <a:gd name="T55" fmla="*/ 397 h 794"/>
                    <a:gd name="T56" fmla="*/ 0 w 510"/>
                    <a:gd name="T57" fmla="*/ 284 h 794"/>
                    <a:gd name="T58" fmla="*/ 57 w 510"/>
                    <a:gd name="T59" fmla="*/ 284 h 794"/>
                    <a:gd name="T60" fmla="*/ 57 w 510"/>
                    <a:gd name="T61" fmla="*/ 227 h 794"/>
                    <a:gd name="T62" fmla="*/ 57 w 510"/>
                    <a:gd name="T63" fmla="*/ 0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10" h="794">
                      <a:moveTo>
                        <a:pt x="57" y="0"/>
                      </a:moveTo>
                      <a:lnTo>
                        <a:pt x="284" y="0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340" y="227"/>
                      </a:lnTo>
                      <a:lnTo>
                        <a:pt x="454" y="227"/>
                      </a:lnTo>
                      <a:lnTo>
                        <a:pt x="454" y="170"/>
                      </a:lnTo>
                      <a:lnTo>
                        <a:pt x="510" y="170"/>
                      </a:lnTo>
                      <a:lnTo>
                        <a:pt x="510" y="340"/>
                      </a:lnTo>
                      <a:lnTo>
                        <a:pt x="340" y="340"/>
                      </a:lnTo>
                      <a:lnTo>
                        <a:pt x="340" y="284"/>
                      </a:lnTo>
                      <a:lnTo>
                        <a:pt x="227" y="284"/>
                      </a:lnTo>
                      <a:lnTo>
                        <a:pt x="227" y="454"/>
                      </a:lnTo>
                      <a:lnTo>
                        <a:pt x="397" y="454"/>
                      </a:lnTo>
                      <a:lnTo>
                        <a:pt x="397" y="510"/>
                      </a:lnTo>
                      <a:lnTo>
                        <a:pt x="454" y="510"/>
                      </a:lnTo>
                      <a:lnTo>
                        <a:pt x="454" y="567"/>
                      </a:lnTo>
                      <a:lnTo>
                        <a:pt x="510" y="567"/>
                      </a:lnTo>
                      <a:lnTo>
                        <a:pt x="510" y="680"/>
                      </a:lnTo>
                      <a:lnTo>
                        <a:pt x="227" y="680"/>
                      </a:lnTo>
                      <a:lnTo>
                        <a:pt x="227" y="794"/>
                      </a:lnTo>
                      <a:lnTo>
                        <a:pt x="170" y="794"/>
                      </a:lnTo>
                      <a:lnTo>
                        <a:pt x="170" y="737"/>
                      </a:lnTo>
                      <a:lnTo>
                        <a:pt x="113" y="737"/>
                      </a:lnTo>
                      <a:lnTo>
                        <a:pt x="113" y="680"/>
                      </a:lnTo>
                      <a:lnTo>
                        <a:pt x="57" y="680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lnTo>
                        <a:pt x="0" y="284"/>
                      </a:lnTo>
                      <a:lnTo>
                        <a:pt x="57" y="284"/>
                      </a:lnTo>
                      <a:lnTo>
                        <a:pt x="57" y="227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4" name="Freeform 990"/>
                <p:cNvSpPr>
                  <a:spLocks/>
                </p:cNvSpPr>
                <p:nvPr/>
              </p:nvSpPr>
              <p:spPr bwMode="auto">
                <a:xfrm>
                  <a:off x="857" y="1210"/>
                  <a:ext cx="850" cy="510"/>
                </a:xfrm>
                <a:custGeom>
                  <a:avLst/>
                  <a:gdLst>
                    <a:gd name="T0" fmla="*/ 0 w 850"/>
                    <a:gd name="T1" fmla="*/ 283 h 510"/>
                    <a:gd name="T2" fmla="*/ 0 w 850"/>
                    <a:gd name="T3" fmla="*/ 170 h 510"/>
                    <a:gd name="T4" fmla="*/ 113 w 850"/>
                    <a:gd name="T5" fmla="*/ 170 h 510"/>
                    <a:gd name="T6" fmla="*/ 113 w 850"/>
                    <a:gd name="T7" fmla="*/ 0 h 510"/>
                    <a:gd name="T8" fmla="*/ 340 w 850"/>
                    <a:gd name="T9" fmla="*/ 0 h 510"/>
                    <a:gd name="T10" fmla="*/ 340 w 850"/>
                    <a:gd name="T11" fmla="*/ 113 h 510"/>
                    <a:gd name="T12" fmla="*/ 397 w 850"/>
                    <a:gd name="T13" fmla="*/ 113 h 510"/>
                    <a:gd name="T14" fmla="*/ 397 w 850"/>
                    <a:gd name="T15" fmla="*/ 56 h 510"/>
                    <a:gd name="T16" fmla="*/ 623 w 850"/>
                    <a:gd name="T17" fmla="*/ 56 h 510"/>
                    <a:gd name="T18" fmla="*/ 623 w 850"/>
                    <a:gd name="T19" fmla="*/ 0 h 510"/>
                    <a:gd name="T20" fmla="*/ 850 w 850"/>
                    <a:gd name="T21" fmla="*/ 0 h 510"/>
                    <a:gd name="T22" fmla="*/ 850 w 850"/>
                    <a:gd name="T23" fmla="*/ 340 h 510"/>
                    <a:gd name="T24" fmla="*/ 794 w 850"/>
                    <a:gd name="T25" fmla="*/ 340 h 510"/>
                    <a:gd name="T26" fmla="*/ 794 w 850"/>
                    <a:gd name="T27" fmla="*/ 396 h 510"/>
                    <a:gd name="T28" fmla="*/ 623 w 850"/>
                    <a:gd name="T29" fmla="*/ 396 h 510"/>
                    <a:gd name="T30" fmla="*/ 623 w 850"/>
                    <a:gd name="T31" fmla="*/ 453 h 510"/>
                    <a:gd name="T32" fmla="*/ 397 w 850"/>
                    <a:gd name="T33" fmla="*/ 453 h 510"/>
                    <a:gd name="T34" fmla="*/ 397 w 850"/>
                    <a:gd name="T35" fmla="*/ 510 h 510"/>
                    <a:gd name="T36" fmla="*/ 283 w 850"/>
                    <a:gd name="T37" fmla="*/ 510 h 510"/>
                    <a:gd name="T38" fmla="*/ 283 w 850"/>
                    <a:gd name="T39" fmla="*/ 340 h 510"/>
                    <a:gd name="T40" fmla="*/ 227 w 850"/>
                    <a:gd name="T41" fmla="*/ 340 h 510"/>
                    <a:gd name="T42" fmla="*/ 227 w 850"/>
                    <a:gd name="T43" fmla="*/ 283 h 510"/>
                    <a:gd name="T44" fmla="*/ 0 w 850"/>
                    <a:gd name="T45" fmla="*/ 283 h 5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850" h="510">
                      <a:moveTo>
                        <a:pt x="0" y="283"/>
                      </a:moveTo>
                      <a:lnTo>
                        <a:pt x="0" y="170"/>
                      </a:lnTo>
                      <a:lnTo>
                        <a:pt x="113" y="170"/>
                      </a:lnTo>
                      <a:lnTo>
                        <a:pt x="113" y="0"/>
                      </a:lnTo>
                      <a:lnTo>
                        <a:pt x="340" y="0"/>
                      </a:lnTo>
                      <a:lnTo>
                        <a:pt x="340" y="113"/>
                      </a:lnTo>
                      <a:lnTo>
                        <a:pt x="397" y="113"/>
                      </a:lnTo>
                      <a:lnTo>
                        <a:pt x="397" y="56"/>
                      </a:lnTo>
                      <a:lnTo>
                        <a:pt x="623" y="56"/>
                      </a:lnTo>
                      <a:lnTo>
                        <a:pt x="623" y="0"/>
                      </a:lnTo>
                      <a:lnTo>
                        <a:pt x="850" y="0"/>
                      </a:lnTo>
                      <a:lnTo>
                        <a:pt x="850" y="340"/>
                      </a:lnTo>
                      <a:lnTo>
                        <a:pt x="794" y="340"/>
                      </a:lnTo>
                      <a:lnTo>
                        <a:pt x="794" y="396"/>
                      </a:lnTo>
                      <a:lnTo>
                        <a:pt x="623" y="396"/>
                      </a:lnTo>
                      <a:lnTo>
                        <a:pt x="623" y="453"/>
                      </a:lnTo>
                      <a:lnTo>
                        <a:pt x="397" y="453"/>
                      </a:lnTo>
                      <a:lnTo>
                        <a:pt x="397" y="510"/>
                      </a:lnTo>
                      <a:lnTo>
                        <a:pt x="283" y="510"/>
                      </a:lnTo>
                      <a:lnTo>
                        <a:pt x="283" y="340"/>
                      </a:lnTo>
                      <a:lnTo>
                        <a:pt x="227" y="340"/>
                      </a:lnTo>
                      <a:lnTo>
                        <a:pt x="227" y="283"/>
                      </a:lnTo>
                      <a:lnTo>
                        <a:pt x="0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5" name="Freeform 991"/>
                <p:cNvSpPr>
                  <a:spLocks/>
                </p:cNvSpPr>
                <p:nvPr/>
              </p:nvSpPr>
              <p:spPr bwMode="auto">
                <a:xfrm>
                  <a:off x="1027" y="586"/>
                  <a:ext cx="907" cy="794"/>
                </a:xfrm>
                <a:custGeom>
                  <a:avLst/>
                  <a:gdLst>
                    <a:gd name="T0" fmla="*/ 0 w 907"/>
                    <a:gd name="T1" fmla="*/ 624 h 794"/>
                    <a:gd name="T2" fmla="*/ 0 w 907"/>
                    <a:gd name="T3" fmla="*/ 510 h 794"/>
                    <a:gd name="T4" fmla="*/ 113 w 907"/>
                    <a:gd name="T5" fmla="*/ 510 h 794"/>
                    <a:gd name="T6" fmla="*/ 113 w 907"/>
                    <a:gd name="T7" fmla="*/ 397 h 794"/>
                    <a:gd name="T8" fmla="*/ 113 w 907"/>
                    <a:gd name="T9" fmla="*/ 340 h 794"/>
                    <a:gd name="T10" fmla="*/ 170 w 907"/>
                    <a:gd name="T11" fmla="*/ 340 h 794"/>
                    <a:gd name="T12" fmla="*/ 170 w 907"/>
                    <a:gd name="T13" fmla="*/ 283 h 794"/>
                    <a:gd name="T14" fmla="*/ 227 w 907"/>
                    <a:gd name="T15" fmla="*/ 283 h 794"/>
                    <a:gd name="T16" fmla="*/ 227 w 907"/>
                    <a:gd name="T17" fmla="*/ 113 h 794"/>
                    <a:gd name="T18" fmla="*/ 283 w 907"/>
                    <a:gd name="T19" fmla="*/ 113 h 794"/>
                    <a:gd name="T20" fmla="*/ 283 w 907"/>
                    <a:gd name="T21" fmla="*/ 0 h 794"/>
                    <a:gd name="T22" fmla="*/ 510 w 907"/>
                    <a:gd name="T23" fmla="*/ 0 h 794"/>
                    <a:gd name="T24" fmla="*/ 510 w 907"/>
                    <a:gd name="T25" fmla="*/ 57 h 794"/>
                    <a:gd name="T26" fmla="*/ 680 w 907"/>
                    <a:gd name="T27" fmla="*/ 57 h 794"/>
                    <a:gd name="T28" fmla="*/ 680 w 907"/>
                    <a:gd name="T29" fmla="*/ 113 h 794"/>
                    <a:gd name="T30" fmla="*/ 737 w 907"/>
                    <a:gd name="T31" fmla="*/ 113 h 794"/>
                    <a:gd name="T32" fmla="*/ 737 w 907"/>
                    <a:gd name="T33" fmla="*/ 283 h 794"/>
                    <a:gd name="T34" fmla="*/ 794 w 907"/>
                    <a:gd name="T35" fmla="*/ 283 h 794"/>
                    <a:gd name="T36" fmla="*/ 794 w 907"/>
                    <a:gd name="T37" fmla="*/ 340 h 794"/>
                    <a:gd name="T38" fmla="*/ 850 w 907"/>
                    <a:gd name="T39" fmla="*/ 340 h 794"/>
                    <a:gd name="T40" fmla="*/ 850 w 907"/>
                    <a:gd name="T41" fmla="*/ 397 h 794"/>
                    <a:gd name="T42" fmla="*/ 907 w 907"/>
                    <a:gd name="T43" fmla="*/ 397 h 794"/>
                    <a:gd name="T44" fmla="*/ 907 w 907"/>
                    <a:gd name="T45" fmla="*/ 510 h 794"/>
                    <a:gd name="T46" fmla="*/ 850 w 907"/>
                    <a:gd name="T47" fmla="*/ 510 h 794"/>
                    <a:gd name="T48" fmla="*/ 850 w 907"/>
                    <a:gd name="T49" fmla="*/ 567 h 794"/>
                    <a:gd name="T50" fmla="*/ 737 w 907"/>
                    <a:gd name="T51" fmla="*/ 567 h 794"/>
                    <a:gd name="T52" fmla="*/ 737 w 907"/>
                    <a:gd name="T53" fmla="*/ 794 h 794"/>
                    <a:gd name="T54" fmla="*/ 680 w 907"/>
                    <a:gd name="T55" fmla="*/ 794 h 794"/>
                    <a:gd name="T56" fmla="*/ 680 w 907"/>
                    <a:gd name="T57" fmla="*/ 624 h 794"/>
                    <a:gd name="T58" fmla="*/ 453 w 907"/>
                    <a:gd name="T59" fmla="*/ 624 h 794"/>
                    <a:gd name="T60" fmla="*/ 453 w 907"/>
                    <a:gd name="T61" fmla="*/ 680 h 794"/>
                    <a:gd name="T62" fmla="*/ 227 w 907"/>
                    <a:gd name="T63" fmla="*/ 680 h 794"/>
                    <a:gd name="T64" fmla="*/ 227 w 907"/>
                    <a:gd name="T65" fmla="*/ 737 h 794"/>
                    <a:gd name="T66" fmla="*/ 170 w 907"/>
                    <a:gd name="T67" fmla="*/ 737 h 794"/>
                    <a:gd name="T68" fmla="*/ 170 w 907"/>
                    <a:gd name="T69" fmla="*/ 624 h 794"/>
                    <a:gd name="T70" fmla="*/ 0 w 907"/>
                    <a:gd name="T71" fmla="*/ 624 h 7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07" h="794">
                      <a:moveTo>
                        <a:pt x="0" y="624"/>
                      </a:moveTo>
                      <a:lnTo>
                        <a:pt x="0" y="510"/>
                      </a:lnTo>
                      <a:lnTo>
                        <a:pt x="113" y="510"/>
                      </a:lnTo>
                      <a:lnTo>
                        <a:pt x="113" y="397"/>
                      </a:lnTo>
                      <a:lnTo>
                        <a:pt x="113" y="340"/>
                      </a:lnTo>
                      <a:lnTo>
                        <a:pt x="170" y="340"/>
                      </a:lnTo>
                      <a:lnTo>
                        <a:pt x="170" y="283"/>
                      </a:lnTo>
                      <a:lnTo>
                        <a:pt x="227" y="283"/>
                      </a:lnTo>
                      <a:lnTo>
                        <a:pt x="227" y="113"/>
                      </a:lnTo>
                      <a:lnTo>
                        <a:pt x="283" y="113"/>
                      </a:lnTo>
                      <a:lnTo>
                        <a:pt x="283" y="0"/>
                      </a:lnTo>
                      <a:lnTo>
                        <a:pt x="510" y="0"/>
                      </a:lnTo>
                      <a:lnTo>
                        <a:pt x="510" y="57"/>
                      </a:lnTo>
                      <a:lnTo>
                        <a:pt x="680" y="57"/>
                      </a:lnTo>
                      <a:lnTo>
                        <a:pt x="680" y="113"/>
                      </a:lnTo>
                      <a:lnTo>
                        <a:pt x="737" y="113"/>
                      </a:lnTo>
                      <a:lnTo>
                        <a:pt x="737" y="283"/>
                      </a:lnTo>
                      <a:lnTo>
                        <a:pt x="794" y="283"/>
                      </a:lnTo>
                      <a:lnTo>
                        <a:pt x="794" y="340"/>
                      </a:lnTo>
                      <a:lnTo>
                        <a:pt x="850" y="340"/>
                      </a:lnTo>
                      <a:lnTo>
                        <a:pt x="850" y="397"/>
                      </a:lnTo>
                      <a:lnTo>
                        <a:pt x="907" y="397"/>
                      </a:lnTo>
                      <a:lnTo>
                        <a:pt x="907" y="510"/>
                      </a:lnTo>
                      <a:lnTo>
                        <a:pt x="850" y="510"/>
                      </a:lnTo>
                      <a:lnTo>
                        <a:pt x="850" y="567"/>
                      </a:lnTo>
                      <a:lnTo>
                        <a:pt x="737" y="567"/>
                      </a:lnTo>
                      <a:lnTo>
                        <a:pt x="737" y="794"/>
                      </a:lnTo>
                      <a:lnTo>
                        <a:pt x="680" y="794"/>
                      </a:lnTo>
                      <a:lnTo>
                        <a:pt x="680" y="624"/>
                      </a:lnTo>
                      <a:lnTo>
                        <a:pt x="453" y="624"/>
                      </a:lnTo>
                      <a:lnTo>
                        <a:pt x="453" y="680"/>
                      </a:lnTo>
                      <a:lnTo>
                        <a:pt x="227" y="680"/>
                      </a:lnTo>
                      <a:lnTo>
                        <a:pt x="227" y="737"/>
                      </a:lnTo>
                      <a:lnTo>
                        <a:pt x="170" y="737"/>
                      </a:lnTo>
                      <a:lnTo>
                        <a:pt x="170" y="624"/>
                      </a:lnTo>
                      <a:lnTo>
                        <a:pt x="0" y="62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59" name="Freeform 995"/>
                <p:cNvSpPr>
                  <a:spLocks/>
                </p:cNvSpPr>
                <p:nvPr/>
              </p:nvSpPr>
              <p:spPr bwMode="auto">
                <a:xfrm>
                  <a:off x="2898" y="1096"/>
                  <a:ext cx="2892" cy="2041"/>
                </a:xfrm>
                <a:custGeom>
                  <a:avLst/>
                  <a:gdLst>
                    <a:gd name="T0" fmla="*/ 2665 w 2892"/>
                    <a:gd name="T1" fmla="*/ 681 h 2041"/>
                    <a:gd name="T2" fmla="*/ 2495 w 2892"/>
                    <a:gd name="T3" fmla="*/ 737 h 2041"/>
                    <a:gd name="T4" fmla="*/ 2438 w 2892"/>
                    <a:gd name="T5" fmla="*/ 624 h 2041"/>
                    <a:gd name="T6" fmla="*/ 2381 w 2892"/>
                    <a:gd name="T7" fmla="*/ 681 h 2041"/>
                    <a:gd name="T8" fmla="*/ 2325 w 2892"/>
                    <a:gd name="T9" fmla="*/ 794 h 2041"/>
                    <a:gd name="T10" fmla="*/ 2268 w 2892"/>
                    <a:gd name="T11" fmla="*/ 851 h 2041"/>
                    <a:gd name="T12" fmla="*/ 2325 w 2892"/>
                    <a:gd name="T13" fmla="*/ 907 h 2041"/>
                    <a:gd name="T14" fmla="*/ 2155 w 2892"/>
                    <a:gd name="T15" fmla="*/ 1021 h 2041"/>
                    <a:gd name="T16" fmla="*/ 2211 w 2892"/>
                    <a:gd name="T17" fmla="*/ 1134 h 2041"/>
                    <a:gd name="T18" fmla="*/ 2098 w 2892"/>
                    <a:gd name="T19" fmla="*/ 1248 h 2041"/>
                    <a:gd name="T20" fmla="*/ 2155 w 2892"/>
                    <a:gd name="T21" fmla="*/ 1418 h 2041"/>
                    <a:gd name="T22" fmla="*/ 2098 w 2892"/>
                    <a:gd name="T23" fmla="*/ 1588 h 2041"/>
                    <a:gd name="T24" fmla="*/ 2155 w 2892"/>
                    <a:gd name="T25" fmla="*/ 1701 h 2041"/>
                    <a:gd name="T26" fmla="*/ 2098 w 2892"/>
                    <a:gd name="T27" fmla="*/ 1758 h 2041"/>
                    <a:gd name="T28" fmla="*/ 1928 w 2892"/>
                    <a:gd name="T29" fmla="*/ 1871 h 2041"/>
                    <a:gd name="T30" fmla="*/ 1758 w 2892"/>
                    <a:gd name="T31" fmla="*/ 1985 h 2041"/>
                    <a:gd name="T32" fmla="*/ 1474 w 2892"/>
                    <a:gd name="T33" fmla="*/ 1871 h 2041"/>
                    <a:gd name="T34" fmla="*/ 1247 w 2892"/>
                    <a:gd name="T35" fmla="*/ 1815 h 2041"/>
                    <a:gd name="T36" fmla="*/ 1191 w 2892"/>
                    <a:gd name="T37" fmla="*/ 1758 h 2041"/>
                    <a:gd name="T38" fmla="*/ 1134 w 2892"/>
                    <a:gd name="T39" fmla="*/ 1815 h 2041"/>
                    <a:gd name="T40" fmla="*/ 1077 w 2892"/>
                    <a:gd name="T41" fmla="*/ 1758 h 2041"/>
                    <a:gd name="T42" fmla="*/ 680 w 2892"/>
                    <a:gd name="T43" fmla="*/ 1701 h 2041"/>
                    <a:gd name="T44" fmla="*/ 624 w 2892"/>
                    <a:gd name="T45" fmla="*/ 1758 h 2041"/>
                    <a:gd name="T46" fmla="*/ 454 w 2892"/>
                    <a:gd name="T47" fmla="*/ 1985 h 2041"/>
                    <a:gd name="T48" fmla="*/ 397 w 2892"/>
                    <a:gd name="T49" fmla="*/ 2041 h 2041"/>
                    <a:gd name="T50" fmla="*/ 340 w 2892"/>
                    <a:gd name="T51" fmla="*/ 1928 h 2041"/>
                    <a:gd name="T52" fmla="*/ 227 w 2892"/>
                    <a:gd name="T53" fmla="*/ 1871 h 2041"/>
                    <a:gd name="T54" fmla="*/ 0 w 2892"/>
                    <a:gd name="T55" fmla="*/ 1701 h 2041"/>
                    <a:gd name="T56" fmla="*/ 57 w 2892"/>
                    <a:gd name="T57" fmla="*/ 1588 h 2041"/>
                    <a:gd name="T58" fmla="*/ 113 w 2892"/>
                    <a:gd name="T59" fmla="*/ 1531 h 2041"/>
                    <a:gd name="T60" fmla="*/ 283 w 2892"/>
                    <a:gd name="T61" fmla="*/ 1418 h 2041"/>
                    <a:gd name="T62" fmla="*/ 340 w 2892"/>
                    <a:gd name="T63" fmla="*/ 1304 h 2041"/>
                    <a:gd name="T64" fmla="*/ 397 w 2892"/>
                    <a:gd name="T65" fmla="*/ 1191 h 2041"/>
                    <a:gd name="T66" fmla="*/ 454 w 2892"/>
                    <a:gd name="T67" fmla="*/ 1077 h 2041"/>
                    <a:gd name="T68" fmla="*/ 340 w 2892"/>
                    <a:gd name="T69" fmla="*/ 1021 h 2041"/>
                    <a:gd name="T70" fmla="*/ 283 w 2892"/>
                    <a:gd name="T71" fmla="*/ 737 h 2041"/>
                    <a:gd name="T72" fmla="*/ 340 w 2892"/>
                    <a:gd name="T73" fmla="*/ 681 h 2041"/>
                    <a:gd name="T74" fmla="*/ 567 w 2892"/>
                    <a:gd name="T75" fmla="*/ 567 h 2041"/>
                    <a:gd name="T76" fmla="*/ 680 w 2892"/>
                    <a:gd name="T77" fmla="*/ 454 h 2041"/>
                    <a:gd name="T78" fmla="*/ 737 w 2892"/>
                    <a:gd name="T79" fmla="*/ 227 h 2041"/>
                    <a:gd name="T80" fmla="*/ 1021 w 2892"/>
                    <a:gd name="T81" fmla="*/ 170 h 2041"/>
                    <a:gd name="T82" fmla="*/ 1134 w 2892"/>
                    <a:gd name="T83" fmla="*/ 57 h 2041"/>
                    <a:gd name="T84" fmla="*/ 1191 w 2892"/>
                    <a:gd name="T85" fmla="*/ 0 h 2041"/>
                    <a:gd name="T86" fmla="*/ 1474 w 2892"/>
                    <a:gd name="T87" fmla="*/ 57 h 2041"/>
                    <a:gd name="T88" fmla="*/ 1588 w 2892"/>
                    <a:gd name="T89" fmla="*/ 57 h 2041"/>
                    <a:gd name="T90" fmla="*/ 1644 w 2892"/>
                    <a:gd name="T91" fmla="*/ 114 h 2041"/>
                    <a:gd name="T92" fmla="*/ 1588 w 2892"/>
                    <a:gd name="T93" fmla="*/ 170 h 2041"/>
                    <a:gd name="T94" fmla="*/ 1758 w 2892"/>
                    <a:gd name="T95" fmla="*/ 227 h 2041"/>
                    <a:gd name="T96" fmla="*/ 1871 w 2892"/>
                    <a:gd name="T97" fmla="*/ 170 h 2041"/>
                    <a:gd name="T98" fmla="*/ 2041 w 2892"/>
                    <a:gd name="T99" fmla="*/ 340 h 2041"/>
                    <a:gd name="T100" fmla="*/ 2211 w 2892"/>
                    <a:gd name="T101" fmla="*/ 397 h 2041"/>
                    <a:gd name="T102" fmla="*/ 2268 w 2892"/>
                    <a:gd name="T103" fmla="*/ 340 h 2041"/>
                    <a:gd name="T104" fmla="*/ 2325 w 2892"/>
                    <a:gd name="T105" fmla="*/ 284 h 2041"/>
                    <a:gd name="T106" fmla="*/ 2438 w 2892"/>
                    <a:gd name="T107" fmla="*/ 227 h 2041"/>
                    <a:gd name="T108" fmla="*/ 2552 w 2892"/>
                    <a:gd name="T109" fmla="*/ 170 h 2041"/>
                    <a:gd name="T110" fmla="*/ 2778 w 2892"/>
                    <a:gd name="T111" fmla="*/ 57 h 2041"/>
                    <a:gd name="T112" fmla="*/ 2892 w 2892"/>
                    <a:gd name="T113" fmla="*/ 0 h 2041"/>
                    <a:gd name="T114" fmla="*/ 2835 w 2892"/>
                    <a:gd name="T115" fmla="*/ 114 h 2041"/>
                    <a:gd name="T116" fmla="*/ 2778 w 2892"/>
                    <a:gd name="T117" fmla="*/ 170 h 2041"/>
                    <a:gd name="T118" fmla="*/ 2835 w 2892"/>
                    <a:gd name="T119" fmla="*/ 340 h 2041"/>
                    <a:gd name="T120" fmla="*/ 2892 w 2892"/>
                    <a:gd name="T121" fmla="*/ 397 h 20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2892" h="2041">
                      <a:moveTo>
                        <a:pt x="2892" y="681"/>
                      </a:moveTo>
                      <a:lnTo>
                        <a:pt x="2665" y="681"/>
                      </a:lnTo>
                      <a:lnTo>
                        <a:pt x="2665" y="737"/>
                      </a:lnTo>
                      <a:lnTo>
                        <a:pt x="2495" y="737"/>
                      </a:lnTo>
                      <a:lnTo>
                        <a:pt x="2495" y="624"/>
                      </a:lnTo>
                      <a:lnTo>
                        <a:pt x="2438" y="624"/>
                      </a:lnTo>
                      <a:lnTo>
                        <a:pt x="2438" y="681"/>
                      </a:lnTo>
                      <a:lnTo>
                        <a:pt x="2381" y="681"/>
                      </a:lnTo>
                      <a:lnTo>
                        <a:pt x="2381" y="794"/>
                      </a:lnTo>
                      <a:lnTo>
                        <a:pt x="2325" y="794"/>
                      </a:lnTo>
                      <a:lnTo>
                        <a:pt x="2325" y="851"/>
                      </a:lnTo>
                      <a:lnTo>
                        <a:pt x="2268" y="851"/>
                      </a:lnTo>
                      <a:lnTo>
                        <a:pt x="2268" y="907"/>
                      </a:lnTo>
                      <a:lnTo>
                        <a:pt x="2325" y="907"/>
                      </a:lnTo>
                      <a:lnTo>
                        <a:pt x="2325" y="1021"/>
                      </a:lnTo>
                      <a:lnTo>
                        <a:pt x="2155" y="1021"/>
                      </a:lnTo>
                      <a:lnTo>
                        <a:pt x="2155" y="1134"/>
                      </a:lnTo>
                      <a:lnTo>
                        <a:pt x="2211" y="1134"/>
                      </a:lnTo>
                      <a:lnTo>
                        <a:pt x="2211" y="1248"/>
                      </a:lnTo>
                      <a:lnTo>
                        <a:pt x="2098" y="1248"/>
                      </a:lnTo>
                      <a:lnTo>
                        <a:pt x="2098" y="1418"/>
                      </a:lnTo>
                      <a:lnTo>
                        <a:pt x="2155" y="1418"/>
                      </a:lnTo>
                      <a:lnTo>
                        <a:pt x="2155" y="1588"/>
                      </a:lnTo>
                      <a:lnTo>
                        <a:pt x="2098" y="1588"/>
                      </a:lnTo>
                      <a:lnTo>
                        <a:pt x="2098" y="1701"/>
                      </a:lnTo>
                      <a:lnTo>
                        <a:pt x="2155" y="1701"/>
                      </a:lnTo>
                      <a:lnTo>
                        <a:pt x="2155" y="1758"/>
                      </a:lnTo>
                      <a:lnTo>
                        <a:pt x="2098" y="1758"/>
                      </a:lnTo>
                      <a:lnTo>
                        <a:pt x="2098" y="1871"/>
                      </a:lnTo>
                      <a:lnTo>
                        <a:pt x="1928" y="1871"/>
                      </a:lnTo>
                      <a:lnTo>
                        <a:pt x="1928" y="1985"/>
                      </a:lnTo>
                      <a:lnTo>
                        <a:pt x="1758" y="1985"/>
                      </a:lnTo>
                      <a:lnTo>
                        <a:pt x="1758" y="1871"/>
                      </a:lnTo>
                      <a:lnTo>
                        <a:pt x="1474" y="1871"/>
                      </a:lnTo>
                      <a:lnTo>
                        <a:pt x="1474" y="1815"/>
                      </a:lnTo>
                      <a:lnTo>
                        <a:pt x="1247" y="1815"/>
                      </a:lnTo>
                      <a:lnTo>
                        <a:pt x="1247" y="1758"/>
                      </a:lnTo>
                      <a:lnTo>
                        <a:pt x="1191" y="1758"/>
                      </a:lnTo>
                      <a:lnTo>
                        <a:pt x="1191" y="1815"/>
                      </a:lnTo>
                      <a:lnTo>
                        <a:pt x="1134" y="1815"/>
                      </a:lnTo>
                      <a:lnTo>
                        <a:pt x="1134" y="1758"/>
                      </a:lnTo>
                      <a:lnTo>
                        <a:pt x="1077" y="1758"/>
                      </a:lnTo>
                      <a:lnTo>
                        <a:pt x="1077" y="1701"/>
                      </a:lnTo>
                      <a:lnTo>
                        <a:pt x="680" y="1701"/>
                      </a:lnTo>
                      <a:lnTo>
                        <a:pt x="680" y="1758"/>
                      </a:lnTo>
                      <a:lnTo>
                        <a:pt x="624" y="1758"/>
                      </a:lnTo>
                      <a:lnTo>
                        <a:pt x="624" y="1985"/>
                      </a:lnTo>
                      <a:lnTo>
                        <a:pt x="454" y="1985"/>
                      </a:lnTo>
                      <a:lnTo>
                        <a:pt x="397" y="1985"/>
                      </a:lnTo>
                      <a:lnTo>
                        <a:pt x="397" y="2041"/>
                      </a:lnTo>
                      <a:lnTo>
                        <a:pt x="340" y="2041"/>
                      </a:lnTo>
                      <a:lnTo>
                        <a:pt x="340" y="1928"/>
                      </a:lnTo>
                      <a:lnTo>
                        <a:pt x="227" y="1928"/>
                      </a:lnTo>
                      <a:lnTo>
                        <a:pt x="227" y="1871"/>
                      </a:lnTo>
                      <a:lnTo>
                        <a:pt x="0" y="1871"/>
                      </a:lnTo>
                      <a:lnTo>
                        <a:pt x="0" y="1701"/>
                      </a:lnTo>
                      <a:lnTo>
                        <a:pt x="57" y="1701"/>
                      </a:lnTo>
                      <a:lnTo>
                        <a:pt x="57" y="1588"/>
                      </a:lnTo>
                      <a:lnTo>
                        <a:pt x="113" y="1588"/>
                      </a:lnTo>
                      <a:lnTo>
                        <a:pt x="113" y="1531"/>
                      </a:lnTo>
                      <a:lnTo>
                        <a:pt x="283" y="1531"/>
                      </a:lnTo>
                      <a:lnTo>
                        <a:pt x="283" y="1418"/>
                      </a:lnTo>
                      <a:lnTo>
                        <a:pt x="340" y="1418"/>
                      </a:lnTo>
                      <a:lnTo>
                        <a:pt x="340" y="1304"/>
                      </a:lnTo>
                      <a:lnTo>
                        <a:pt x="397" y="1304"/>
                      </a:lnTo>
                      <a:lnTo>
                        <a:pt x="397" y="1191"/>
                      </a:lnTo>
                      <a:lnTo>
                        <a:pt x="454" y="1191"/>
                      </a:lnTo>
                      <a:lnTo>
                        <a:pt x="454" y="1077"/>
                      </a:lnTo>
                      <a:lnTo>
                        <a:pt x="340" y="1077"/>
                      </a:lnTo>
                      <a:lnTo>
                        <a:pt x="340" y="1021"/>
                      </a:lnTo>
                      <a:lnTo>
                        <a:pt x="283" y="1021"/>
                      </a:lnTo>
                      <a:lnTo>
                        <a:pt x="283" y="737"/>
                      </a:lnTo>
                      <a:lnTo>
                        <a:pt x="340" y="737"/>
                      </a:lnTo>
                      <a:lnTo>
                        <a:pt x="340" y="681"/>
                      </a:lnTo>
                      <a:lnTo>
                        <a:pt x="567" y="681"/>
                      </a:lnTo>
                      <a:lnTo>
                        <a:pt x="567" y="567"/>
                      </a:lnTo>
                      <a:lnTo>
                        <a:pt x="680" y="567"/>
                      </a:lnTo>
                      <a:lnTo>
                        <a:pt x="680" y="454"/>
                      </a:lnTo>
                      <a:lnTo>
                        <a:pt x="737" y="454"/>
                      </a:lnTo>
                      <a:lnTo>
                        <a:pt x="737" y="227"/>
                      </a:lnTo>
                      <a:lnTo>
                        <a:pt x="1021" y="227"/>
                      </a:lnTo>
                      <a:lnTo>
                        <a:pt x="1021" y="170"/>
                      </a:lnTo>
                      <a:lnTo>
                        <a:pt x="1134" y="170"/>
                      </a:lnTo>
                      <a:lnTo>
                        <a:pt x="1134" y="57"/>
                      </a:lnTo>
                      <a:lnTo>
                        <a:pt x="1191" y="57"/>
                      </a:lnTo>
                      <a:lnTo>
                        <a:pt x="1191" y="0"/>
                      </a:lnTo>
                      <a:lnTo>
                        <a:pt x="1474" y="0"/>
                      </a:lnTo>
                      <a:lnTo>
                        <a:pt x="1474" y="57"/>
                      </a:lnTo>
                      <a:lnTo>
                        <a:pt x="1531" y="57"/>
                      </a:lnTo>
                      <a:lnTo>
                        <a:pt x="1588" y="57"/>
                      </a:lnTo>
                      <a:lnTo>
                        <a:pt x="1588" y="114"/>
                      </a:lnTo>
                      <a:lnTo>
                        <a:pt x="1644" y="114"/>
                      </a:lnTo>
                      <a:lnTo>
                        <a:pt x="1644" y="170"/>
                      </a:lnTo>
                      <a:lnTo>
                        <a:pt x="1588" y="170"/>
                      </a:lnTo>
                      <a:lnTo>
                        <a:pt x="1588" y="227"/>
                      </a:lnTo>
                      <a:lnTo>
                        <a:pt x="1758" y="227"/>
                      </a:lnTo>
                      <a:lnTo>
                        <a:pt x="1758" y="170"/>
                      </a:lnTo>
                      <a:lnTo>
                        <a:pt x="1871" y="170"/>
                      </a:lnTo>
                      <a:lnTo>
                        <a:pt x="1871" y="340"/>
                      </a:lnTo>
                      <a:lnTo>
                        <a:pt x="2041" y="340"/>
                      </a:lnTo>
                      <a:lnTo>
                        <a:pt x="2041" y="397"/>
                      </a:lnTo>
                      <a:lnTo>
                        <a:pt x="2211" y="397"/>
                      </a:lnTo>
                      <a:lnTo>
                        <a:pt x="2211" y="340"/>
                      </a:lnTo>
                      <a:lnTo>
                        <a:pt x="2268" y="340"/>
                      </a:lnTo>
                      <a:lnTo>
                        <a:pt x="2268" y="284"/>
                      </a:lnTo>
                      <a:lnTo>
                        <a:pt x="2325" y="284"/>
                      </a:lnTo>
                      <a:lnTo>
                        <a:pt x="2325" y="227"/>
                      </a:lnTo>
                      <a:lnTo>
                        <a:pt x="2438" y="227"/>
                      </a:lnTo>
                      <a:lnTo>
                        <a:pt x="2438" y="170"/>
                      </a:lnTo>
                      <a:lnTo>
                        <a:pt x="2552" y="170"/>
                      </a:lnTo>
                      <a:lnTo>
                        <a:pt x="2552" y="57"/>
                      </a:lnTo>
                      <a:lnTo>
                        <a:pt x="2778" y="57"/>
                      </a:lnTo>
                      <a:lnTo>
                        <a:pt x="2778" y="0"/>
                      </a:lnTo>
                      <a:lnTo>
                        <a:pt x="2892" y="0"/>
                      </a:lnTo>
                      <a:lnTo>
                        <a:pt x="2892" y="114"/>
                      </a:lnTo>
                      <a:lnTo>
                        <a:pt x="2835" y="114"/>
                      </a:lnTo>
                      <a:lnTo>
                        <a:pt x="2835" y="170"/>
                      </a:lnTo>
                      <a:lnTo>
                        <a:pt x="2778" y="170"/>
                      </a:lnTo>
                      <a:lnTo>
                        <a:pt x="2778" y="340"/>
                      </a:lnTo>
                      <a:lnTo>
                        <a:pt x="2835" y="340"/>
                      </a:lnTo>
                      <a:lnTo>
                        <a:pt x="2835" y="397"/>
                      </a:lnTo>
                      <a:lnTo>
                        <a:pt x="2892" y="397"/>
                      </a:lnTo>
                      <a:lnTo>
                        <a:pt x="2892" y="681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65" name="Freeform 1001"/>
                <p:cNvSpPr>
                  <a:spLocks/>
                </p:cNvSpPr>
                <p:nvPr/>
              </p:nvSpPr>
              <p:spPr bwMode="auto">
                <a:xfrm>
                  <a:off x="3238" y="2797"/>
                  <a:ext cx="1645" cy="1191"/>
                </a:xfrm>
                <a:custGeom>
                  <a:avLst/>
                  <a:gdLst>
                    <a:gd name="T0" fmla="*/ 1531 w 1645"/>
                    <a:gd name="T1" fmla="*/ 284 h 1191"/>
                    <a:gd name="T2" fmla="*/ 1531 w 1645"/>
                    <a:gd name="T3" fmla="*/ 397 h 1191"/>
                    <a:gd name="T4" fmla="*/ 1645 w 1645"/>
                    <a:gd name="T5" fmla="*/ 397 h 1191"/>
                    <a:gd name="T6" fmla="*/ 1645 w 1645"/>
                    <a:gd name="T7" fmla="*/ 511 h 1191"/>
                    <a:gd name="T8" fmla="*/ 1588 w 1645"/>
                    <a:gd name="T9" fmla="*/ 511 h 1191"/>
                    <a:gd name="T10" fmla="*/ 1588 w 1645"/>
                    <a:gd name="T11" fmla="*/ 624 h 1191"/>
                    <a:gd name="T12" fmla="*/ 1645 w 1645"/>
                    <a:gd name="T13" fmla="*/ 624 h 1191"/>
                    <a:gd name="T14" fmla="*/ 1645 w 1645"/>
                    <a:gd name="T15" fmla="*/ 737 h 1191"/>
                    <a:gd name="T16" fmla="*/ 1588 w 1645"/>
                    <a:gd name="T17" fmla="*/ 737 h 1191"/>
                    <a:gd name="T18" fmla="*/ 1588 w 1645"/>
                    <a:gd name="T19" fmla="*/ 1021 h 1191"/>
                    <a:gd name="T20" fmla="*/ 1474 w 1645"/>
                    <a:gd name="T21" fmla="*/ 1021 h 1191"/>
                    <a:gd name="T22" fmla="*/ 1474 w 1645"/>
                    <a:gd name="T23" fmla="*/ 964 h 1191"/>
                    <a:gd name="T24" fmla="*/ 1134 w 1645"/>
                    <a:gd name="T25" fmla="*/ 964 h 1191"/>
                    <a:gd name="T26" fmla="*/ 1134 w 1645"/>
                    <a:gd name="T27" fmla="*/ 1021 h 1191"/>
                    <a:gd name="T28" fmla="*/ 851 w 1645"/>
                    <a:gd name="T29" fmla="*/ 1021 h 1191"/>
                    <a:gd name="T30" fmla="*/ 851 w 1645"/>
                    <a:gd name="T31" fmla="*/ 1078 h 1191"/>
                    <a:gd name="T32" fmla="*/ 794 w 1645"/>
                    <a:gd name="T33" fmla="*/ 1078 h 1191"/>
                    <a:gd name="T34" fmla="*/ 794 w 1645"/>
                    <a:gd name="T35" fmla="*/ 1191 h 1191"/>
                    <a:gd name="T36" fmla="*/ 737 w 1645"/>
                    <a:gd name="T37" fmla="*/ 1191 h 1191"/>
                    <a:gd name="T38" fmla="*/ 737 w 1645"/>
                    <a:gd name="T39" fmla="*/ 1134 h 1191"/>
                    <a:gd name="T40" fmla="*/ 567 w 1645"/>
                    <a:gd name="T41" fmla="*/ 1134 h 1191"/>
                    <a:gd name="T42" fmla="*/ 567 w 1645"/>
                    <a:gd name="T43" fmla="*/ 1078 h 1191"/>
                    <a:gd name="T44" fmla="*/ 510 w 1645"/>
                    <a:gd name="T45" fmla="*/ 1078 h 1191"/>
                    <a:gd name="T46" fmla="*/ 510 w 1645"/>
                    <a:gd name="T47" fmla="*/ 1021 h 1191"/>
                    <a:gd name="T48" fmla="*/ 567 w 1645"/>
                    <a:gd name="T49" fmla="*/ 1021 h 1191"/>
                    <a:gd name="T50" fmla="*/ 567 w 1645"/>
                    <a:gd name="T51" fmla="*/ 907 h 1191"/>
                    <a:gd name="T52" fmla="*/ 454 w 1645"/>
                    <a:gd name="T53" fmla="*/ 907 h 1191"/>
                    <a:gd name="T54" fmla="*/ 454 w 1645"/>
                    <a:gd name="T55" fmla="*/ 851 h 1191"/>
                    <a:gd name="T56" fmla="*/ 284 w 1645"/>
                    <a:gd name="T57" fmla="*/ 851 h 1191"/>
                    <a:gd name="T58" fmla="*/ 284 w 1645"/>
                    <a:gd name="T59" fmla="*/ 964 h 1191"/>
                    <a:gd name="T60" fmla="*/ 170 w 1645"/>
                    <a:gd name="T61" fmla="*/ 964 h 1191"/>
                    <a:gd name="T62" fmla="*/ 170 w 1645"/>
                    <a:gd name="T63" fmla="*/ 1021 h 1191"/>
                    <a:gd name="T64" fmla="*/ 57 w 1645"/>
                    <a:gd name="T65" fmla="*/ 1021 h 1191"/>
                    <a:gd name="T66" fmla="*/ 57 w 1645"/>
                    <a:gd name="T67" fmla="*/ 1078 h 1191"/>
                    <a:gd name="T68" fmla="*/ 0 w 1645"/>
                    <a:gd name="T69" fmla="*/ 1078 h 1191"/>
                    <a:gd name="T70" fmla="*/ 0 w 1645"/>
                    <a:gd name="T71" fmla="*/ 794 h 1191"/>
                    <a:gd name="T72" fmla="*/ 57 w 1645"/>
                    <a:gd name="T73" fmla="*/ 794 h 1191"/>
                    <a:gd name="T74" fmla="*/ 57 w 1645"/>
                    <a:gd name="T75" fmla="*/ 681 h 1191"/>
                    <a:gd name="T76" fmla="*/ 0 w 1645"/>
                    <a:gd name="T77" fmla="*/ 681 h 1191"/>
                    <a:gd name="T78" fmla="*/ 0 w 1645"/>
                    <a:gd name="T79" fmla="*/ 567 h 1191"/>
                    <a:gd name="T80" fmla="*/ 57 w 1645"/>
                    <a:gd name="T81" fmla="*/ 567 h 1191"/>
                    <a:gd name="T82" fmla="*/ 57 w 1645"/>
                    <a:gd name="T83" fmla="*/ 284 h 1191"/>
                    <a:gd name="T84" fmla="*/ 284 w 1645"/>
                    <a:gd name="T85" fmla="*/ 284 h 1191"/>
                    <a:gd name="T86" fmla="*/ 284 w 1645"/>
                    <a:gd name="T87" fmla="*/ 57 h 1191"/>
                    <a:gd name="T88" fmla="*/ 340 w 1645"/>
                    <a:gd name="T89" fmla="*/ 57 h 1191"/>
                    <a:gd name="T90" fmla="*/ 340 w 1645"/>
                    <a:gd name="T91" fmla="*/ 0 h 1191"/>
                    <a:gd name="T92" fmla="*/ 737 w 1645"/>
                    <a:gd name="T93" fmla="*/ 0 h 1191"/>
                    <a:gd name="T94" fmla="*/ 737 w 1645"/>
                    <a:gd name="T95" fmla="*/ 57 h 1191"/>
                    <a:gd name="T96" fmla="*/ 794 w 1645"/>
                    <a:gd name="T97" fmla="*/ 57 h 1191"/>
                    <a:gd name="T98" fmla="*/ 794 w 1645"/>
                    <a:gd name="T99" fmla="*/ 114 h 1191"/>
                    <a:gd name="T100" fmla="*/ 851 w 1645"/>
                    <a:gd name="T101" fmla="*/ 114 h 1191"/>
                    <a:gd name="T102" fmla="*/ 851 w 1645"/>
                    <a:gd name="T103" fmla="*/ 57 h 1191"/>
                    <a:gd name="T104" fmla="*/ 907 w 1645"/>
                    <a:gd name="T105" fmla="*/ 57 h 1191"/>
                    <a:gd name="T106" fmla="*/ 907 w 1645"/>
                    <a:gd name="T107" fmla="*/ 114 h 1191"/>
                    <a:gd name="T108" fmla="*/ 1134 w 1645"/>
                    <a:gd name="T109" fmla="*/ 114 h 1191"/>
                    <a:gd name="T110" fmla="*/ 1134 w 1645"/>
                    <a:gd name="T111" fmla="*/ 170 h 1191"/>
                    <a:gd name="T112" fmla="*/ 1418 w 1645"/>
                    <a:gd name="T113" fmla="*/ 170 h 1191"/>
                    <a:gd name="T114" fmla="*/ 1418 w 1645"/>
                    <a:gd name="T115" fmla="*/ 284 h 1191"/>
                    <a:gd name="T116" fmla="*/ 1531 w 1645"/>
                    <a:gd name="T117" fmla="*/ 284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645" h="1191">
                      <a:moveTo>
                        <a:pt x="1531" y="284"/>
                      </a:moveTo>
                      <a:lnTo>
                        <a:pt x="1531" y="397"/>
                      </a:lnTo>
                      <a:lnTo>
                        <a:pt x="1645" y="397"/>
                      </a:lnTo>
                      <a:lnTo>
                        <a:pt x="1645" y="511"/>
                      </a:lnTo>
                      <a:lnTo>
                        <a:pt x="1588" y="511"/>
                      </a:lnTo>
                      <a:lnTo>
                        <a:pt x="1588" y="624"/>
                      </a:lnTo>
                      <a:lnTo>
                        <a:pt x="1645" y="624"/>
                      </a:lnTo>
                      <a:lnTo>
                        <a:pt x="1645" y="737"/>
                      </a:lnTo>
                      <a:lnTo>
                        <a:pt x="1588" y="737"/>
                      </a:lnTo>
                      <a:lnTo>
                        <a:pt x="1588" y="1021"/>
                      </a:lnTo>
                      <a:lnTo>
                        <a:pt x="1474" y="1021"/>
                      </a:lnTo>
                      <a:lnTo>
                        <a:pt x="1474" y="964"/>
                      </a:lnTo>
                      <a:lnTo>
                        <a:pt x="1134" y="964"/>
                      </a:lnTo>
                      <a:lnTo>
                        <a:pt x="1134" y="1021"/>
                      </a:lnTo>
                      <a:lnTo>
                        <a:pt x="851" y="1021"/>
                      </a:lnTo>
                      <a:lnTo>
                        <a:pt x="851" y="1078"/>
                      </a:lnTo>
                      <a:lnTo>
                        <a:pt x="794" y="1078"/>
                      </a:lnTo>
                      <a:lnTo>
                        <a:pt x="794" y="1191"/>
                      </a:lnTo>
                      <a:lnTo>
                        <a:pt x="737" y="1191"/>
                      </a:lnTo>
                      <a:lnTo>
                        <a:pt x="737" y="1134"/>
                      </a:lnTo>
                      <a:lnTo>
                        <a:pt x="567" y="1134"/>
                      </a:lnTo>
                      <a:lnTo>
                        <a:pt x="567" y="1078"/>
                      </a:lnTo>
                      <a:lnTo>
                        <a:pt x="510" y="1078"/>
                      </a:lnTo>
                      <a:lnTo>
                        <a:pt x="510" y="1021"/>
                      </a:lnTo>
                      <a:lnTo>
                        <a:pt x="567" y="1021"/>
                      </a:lnTo>
                      <a:lnTo>
                        <a:pt x="567" y="907"/>
                      </a:lnTo>
                      <a:lnTo>
                        <a:pt x="454" y="907"/>
                      </a:lnTo>
                      <a:lnTo>
                        <a:pt x="454" y="851"/>
                      </a:lnTo>
                      <a:lnTo>
                        <a:pt x="284" y="851"/>
                      </a:lnTo>
                      <a:lnTo>
                        <a:pt x="284" y="964"/>
                      </a:lnTo>
                      <a:lnTo>
                        <a:pt x="170" y="964"/>
                      </a:lnTo>
                      <a:lnTo>
                        <a:pt x="170" y="1021"/>
                      </a:lnTo>
                      <a:lnTo>
                        <a:pt x="57" y="1021"/>
                      </a:lnTo>
                      <a:lnTo>
                        <a:pt x="57" y="1078"/>
                      </a:lnTo>
                      <a:lnTo>
                        <a:pt x="0" y="1078"/>
                      </a:lnTo>
                      <a:lnTo>
                        <a:pt x="0" y="794"/>
                      </a:lnTo>
                      <a:lnTo>
                        <a:pt x="57" y="794"/>
                      </a:lnTo>
                      <a:lnTo>
                        <a:pt x="57" y="681"/>
                      </a:lnTo>
                      <a:lnTo>
                        <a:pt x="0" y="681"/>
                      </a:lnTo>
                      <a:lnTo>
                        <a:pt x="0" y="567"/>
                      </a:lnTo>
                      <a:lnTo>
                        <a:pt x="57" y="567"/>
                      </a:lnTo>
                      <a:lnTo>
                        <a:pt x="57" y="284"/>
                      </a:lnTo>
                      <a:lnTo>
                        <a:pt x="284" y="284"/>
                      </a:lnTo>
                      <a:lnTo>
                        <a:pt x="284" y="57"/>
                      </a:lnTo>
                      <a:lnTo>
                        <a:pt x="340" y="57"/>
                      </a:lnTo>
                      <a:lnTo>
                        <a:pt x="340" y="0"/>
                      </a:lnTo>
                      <a:lnTo>
                        <a:pt x="737" y="0"/>
                      </a:lnTo>
                      <a:lnTo>
                        <a:pt x="737" y="57"/>
                      </a:lnTo>
                      <a:lnTo>
                        <a:pt x="794" y="57"/>
                      </a:lnTo>
                      <a:lnTo>
                        <a:pt x="794" y="114"/>
                      </a:lnTo>
                      <a:lnTo>
                        <a:pt x="851" y="114"/>
                      </a:lnTo>
                      <a:lnTo>
                        <a:pt x="851" y="57"/>
                      </a:lnTo>
                      <a:lnTo>
                        <a:pt x="907" y="57"/>
                      </a:lnTo>
                      <a:lnTo>
                        <a:pt x="907" y="114"/>
                      </a:lnTo>
                      <a:lnTo>
                        <a:pt x="1134" y="114"/>
                      </a:lnTo>
                      <a:lnTo>
                        <a:pt x="1134" y="170"/>
                      </a:lnTo>
                      <a:lnTo>
                        <a:pt x="1418" y="170"/>
                      </a:lnTo>
                      <a:lnTo>
                        <a:pt x="1418" y="284"/>
                      </a:lnTo>
                      <a:lnTo>
                        <a:pt x="1531" y="284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66" name="Freeform 1002"/>
                <p:cNvSpPr>
                  <a:spLocks/>
                </p:cNvSpPr>
                <p:nvPr/>
              </p:nvSpPr>
              <p:spPr bwMode="auto">
                <a:xfrm>
                  <a:off x="4769" y="2570"/>
                  <a:ext cx="1758" cy="1645"/>
                </a:xfrm>
                <a:custGeom>
                  <a:avLst/>
                  <a:gdLst>
                    <a:gd name="T0" fmla="*/ 567 w 1758"/>
                    <a:gd name="T1" fmla="*/ 1531 h 1645"/>
                    <a:gd name="T2" fmla="*/ 510 w 1758"/>
                    <a:gd name="T3" fmla="*/ 1418 h 1645"/>
                    <a:gd name="T4" fmla="*/ 397 w 1758"/>
                    <a:gd name="T5" fmla="*/ 1305 h 1645"/>
                    <a:gd name="T6" fmla="*/ 340 w 1758"/>
                    <a:gd name="T7" fmla="*/ 1191 h 1645"/>
                    <a:gd name="T8" fmla="*/ 284 w 1758"/>
                    <a:gd name="T9" fmla="*/ 1134 h 1645"/>
                    <a:gd name="T10" fmla="*/ 227 w 1758"/>
                    <a:gd name="T11" fmla="*/ 1078 h 1645"/>
                    <a:gd name="T12" fmla="*/ 57 w 1758"/>
                    <a:gd name="T13" fmla="*/ 964 h 1645"/>
                    <a:gd name="T14" fmla="*/ 114 w 1758"/>
                    <a:gd name="T15" fmla="*/ 851 h 1645"/>
                    <a:gd name="T16" fmla="*/ 57 w 1758"/>
                    <a:gd name="T17" fmla="*/ 738 h 1645"/>
                    <a:gd name="T18" fmla="*/ 114 w 1758"/>
                    <a:gd name="T19" fmla="*/ 624 h 1645"/>
                    <a:gd name="T20" fmla="*/ 0 w 1758"/>
                    <a:gd name="T21" fmla="*/ 511 h 1645"/>
                    <a:gd name="T22" fmla="*/ 57 w 1758"/>
                    <a:gd name="T23" fmla="*/ 397 h 1645"/>
                    <a:gd name="T24" fmla="*/ 227 w 1758"/>
                    <a:gd name="T25" fmla="*/ 284 h 1645"/>
                    <a:gd name="T26" fmla="*/ 284 w 1758"/>
                    <a:gd name="T27" fmla="*/ 227 h 1645"/>
                    <a:gd name="T28" fmla="*/ 227 w 1758"/>
                    <a:gd name="T29" fmla="*/ 114 h 1645"/>
                    <a:gd name="T30" fmla="*/ 284 w 1758"/>
                    <a:gd name="T31" fmla="*/ 0 h 1645"/>
                    <a:gd name="T32" fmla="*/ 340 w 1758"/>
                    <a:gd name="T33" fmla="*/ 114 h 1645"/>
                    <a:gd name="T34" fmla="*/ 454 w 1758"/>
                    <a:gd name="T35" fmla="*/ 57 h 1645"/>
                    <a:gd name="T36" fmla="*/ 567 w 1758"/>
                    <a:gd name="T37" fmla="*/ 0 h 1645"/>
                    <a:gd name="T38" fmla="*/ 624 w 1758"/>
                    <a:gd name="T39" fmla="*/ 227 h 1645"/>
                    <a:gd name="T40" fmla="*/ 681 w 1758"/>
                    <a:gd name="T41" fmla="*/ 170 h 1645"/>
                    <a:gd name="T42" fmla="*/ 794 w 1758"/>
                    <a:gd name="T43" fmla="*/ 114 h 1645"/>
                    <a:gd name="T44" fmla="*/ 1077 w 1758"/>
                    <a:gd name="T45" fmla="*/ 227 h 1645"/>
                    <a:gd name="T46" fmla="*/ 1134 w 1758"/>
                    <a:gd name="T47" fmla="*/ 341 h 1645"/>
                    <a:gd name="T48" fmla="*/ 1304 w 1758"/>
                    <a:gd name="T49" fmla="*/ 170 h 1645"/>
                    <a:gd name="T50" fmla="*/ 1361 w 1758"/>
                    <a:gd name="T51" fmla="*/ 57 h 1645"/>
                    <a:gd name="T52" fmla="*/ 1418 w 1758"/>
                    <a:gd name="T53" fmla="*/ 114 h 1645"/>
                    <a:gd name="T54" fmla="*/ 1474 w 1758"/>
                    <a:gd name="T55" fmla="*/ 170 h 1645"/>
                    <a:gd name="T56" fmla="*/ 1588 w 1758"/>
                    <a:gd name="T57" fmla="*/ 227 h 1645"/>
                    <a:gd name="T58" fmla="*/ 1644 w 1758"/>
                    <a:gd name="T59" fmla="*/ 284 h 1645"/>
                    <a:gd name="T60" fmla="*/ 1701 w 1758"/>
                    <a:gd name="T61" fmla="*/ 341 h 1645"/>
                    <a:gd name="T62" fmla="*/ 1758 w 1758"/>
                    <a:gd name="T63" fmla="*/ 567 h 1645"/>
                    <a:gd name="T64" fmla="*/ 1701 w 1758"/>
                    <a:gd name="T65" fmla="*/ 624 h 1645"/>
                    <a:gd name="T66" fmla="*/ 1758 w 1758"/>
                    <a:gd name="T67" fmla="*/ 681 h 1645"/>
                    <a:gd name="T68" fmla="*/ 1701 w 1758"/>
                    <a:gd name="T69" fmla="*/ 738 h 1645"/>
                    <a:gd name="T70" fmla="*/ 1644 w 1758"/>
                    <a:gd name="T71" fmla="*/ 851 h 1645"/>
                    <a:gd name="T72" fmla="*/ 1474 w 1758"/>
                    <a:gd name="T73" fmla="*/ 964 h 1645"/>
                    <a:gd name="T74" fmla="*/ 1418 w 1758"/>
                    <a:gd name="T75" fmla="*/ 1134 h 1645"/>
                    <a:gd name="T76" fmla="*/ 1361 w 1758"/>
                    <a:gd name="T77" fmla="*/ 1248 h 1645"/>
                    <a:gd name="T78" fmla="*/ 1304 w 1758"/>
                    <a:gd name="T79" fmla="*/ 1305 h 1645"/>
                    <a:gd name="T80" fmla="*/ 1134 w 1758"/>
                    <a:gd name="T81" fmla="*/ 1475 h 1645"/>
                    <a:gd name="T82" fmla="*/ 907 w 1758"/>
                    <a:gd name="T83" fmla="*/ 1531 h 1645"/>
                    <a:gd name="T84" fmla="*/ 737 w 1758"/>
                    <a:gd name="T85" fmla="*/ 1588 h 1645"/>
                    <a:gd name="T86" fmla="*/ 624 w 1758"/>
                    <a:gd name="T87" fmla="*/ 1645 h 16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758" h="1645">
                      <a:moveTo>
                        <a:pt x="567" y="1645"/>
                      </a:moveTo>
                      <a:lnTo>
                        <a:pt x="567" y="1531"/>
                      </a:lnTo>
                      <a:lnTo>
                        <a:pt x="510" y="1531"/>
                      </a:lnTo>
                      <a:lnTo>
                        <a:pt x="510" y="1418"/>
                      </a:lnTo>
                      <a:lnTo>
                        <a:pt x="397" y="1418"/>
                      </a:lnTo>
                      <a:lnTo>
                        <a:pt x="397" y="1305"/>
                      </a:lnTo>
                      <a:lnTo>
                        <a:pt x="340" y="1305"/>
                      </a:lnTo>
                      <a:lnTo>
                        <a:pt x="340" y="1191"/>
                      </a:lnTo>
                      <a:lnTo>
                        <a:pt x="284" y="1191"/>
                      </a:lnTo>
                      <a:lnTo>
                        <a:pt x="284" y="1134"/>
                      </a:lnTo>
                      <a:lnTo>
                        <a:pt x="227" y="1134"/>
                      </a:lnTo>
                      <a:lnTo>
                        <a:pt x="227" y="1078"/>
                      </a:lnTo>
                      <a:lnTo>
                        <a:pt x="57" y="1078"/>
                      </a:lnTo>
                      <a:lnTo>
                        <a:pt x="57" y="964"/>
                      </a:lnTo>
                      <a:lnTo>
                        <a:pt x="114" y="964"/>
                      </a:lnTo>
                      <a:lnTo>
                        <a:pt x="114" y="851"/>
                      </a:lnTo>
                      <a:lnTo>
                        <a:pt x="57" y="851"/>
                      </a:lnTo>
                      <a:lnTo>
                        <a:pt x="57" y="738"/>
                      </a:lnTo>
                      <a:lnTo>
                        <a:pt x="114" y="738"/>
                      </a:lnTo>
                      <a:lnTo>
                        <a:pt x="114" y="624"/>
                      </a:lnTo>
                      <a:lnTo>
                        <a:pt x="0" y="624"/>
                      </a:lnTo>
                      <a:lnTo>
                        <a:pt x="0" y="511"/>
                      </a:lnTo>
                      <a:lnTo>
                        <a:pt x="57" y="511"/>
                      </a:lnTo>
                      <a:lnTo>
                        <a:pt x="57" y="397"/>
                      </a:lnTo>
                      <a:lnTo>
                        <a:pt x="227" y="397"/>
                      </a:lnTo>
                      <a:lnTo>
                        <a:pt x="227" y="284"/>
                      </a:lnTo>
                      <a:lnTo>
                        <a:pt x="284" y="284"/>
                      </a:lnTo>
                      <a:lnTo>
                        <a:pt x="284" y="227"/>
                      </a:lnTo>
                      <a:lnTo>
                        <a:pt x="227" y="227"/>
                      </a:lnTo>
                      <a:lnTo>
                        <a:pt x="227" y="114"/>
                      </a:lnTo>
                      <a:lnTo>
                        <a:pt x="284" y="114"/>
                      </a:lnTo>
                      <a:lnTo>
                        <a:pt x="284" y="0"/>
                      </a:lnTo>
                      <a:lnTo>
                        <a:pt x="340" y="0"/>
                      </a:lnTo>
                      <a:lnTo>
                        <a:pt x="340" y="114"/>
                      </a:lnTo>
                      <a:lnTo>
                        <a:pt x="454" y="114"/>
                      </a:lnTo>
                      <a:lnTo>
                        <a:pt x="454" y="57"/>
                      </a:lnTo>
                      <a:lnTo>
                        <a:pt x="567" y="57"/>
                      </a:lnTo>
                      <a:lnTo>
                        <a:pt x="567" y="0"/>
                      </a:lnTo>
                      <a:lnTo>
                        <a:pt x="624" y="0"/>
                      </a:lnTo>
                      <a:lnTo>
                        <a:pt x="624" y="227"/>
                      </a:lnTo>
                      <a:lnTo>
                        <a:pt x="681" y="227"/>
                      </a:lnTo>
                      <a:lnTo>
                        <a:pt x="681" y="170"/>
                      </a:lnTo>
                      <a:lnTo>
                        <a:pt x="794" y="170"/>
                      </a:lnTo>
                      <a:lnTo>
                        <a:pt x="794" y="114"/>
                      </a:lnTo>
                      <a:lnTo>
                        <a:pt x="1077" y="114"/>
                      </a:lnTo>
                      <a:lnTo>
                        <a:pt x="1077" y="227"/>
                      </a:lnTo>
                      <a:lnTo>
                        <a:pt x="1134" y="227"/>
                      </a:lnTo>
                      <a:lnTo>
                        <a:pt x="1134" y="341"/>
                      </a:lnTo>
                      <a:lnTo>
                        <a:pt x="1304" y="341"/>
                      </a:lnTo>
                      <a:lnTo>
                        <a:pt x="1304" y="170"/>
                      </a:lnTo>
                      <a:lnTo>
                        <a:pt x="1361" y="170"/>
                      </a:lnTo>
                      <a:lnTo>
                        <a:pt x="1361" y="57"/>
                      </a:lnTo>
                      <a:lnTo>
                        <a:pt x="1418" y="57"/>
                      </a:lnTo>
                      <a:lnTo>
                        <a:pt x="1418" y="114"/>
                      </a:lnTo>
                      <a:lnTo>
                        <a:pt x="1474" y="114"/>
                      </a:lnTo>
                      <a:lnTo>
                        <a:pt x="1474" y="170"/>
                      </a:lnTo>
                      <a:lnTo>
                        <a:pt x="1588" y="170"/>
                      </a:lnTo>
                      <a:lnTo>
                        <a:pt x="1588" y="227"/>
                      </a:lnTo>
                      <a:lnTo>
                        <a:pt x="1644" y="227"/>
                      </a:lnTo>
                      <a:lnTo>
                        <a:pt x="1644" y="284"/>
                      </a:lnTo>
                      <a:lnTo>
                        <a:pt x="1701" y="284"/>
                      </a:lnTo>
                      <a:lnTo>
                        <a:pt x="1701" y="341"/>
                      </a:lnTo>
                      <a:lnTo>
                        <a:pt x="1758" y="341"/>
                      </a:lnTo>
                      <a:lnTo>
                        <a:pt x="1758" y="567"/>
                      </a:lnTo>
                      <a:lnTo>
                        <a:pt x="1701" y="567"/>
                      </a:lnTo>
                      <a:lnTo>
                        <a:pt x="1701" y="624"/>
                      </a:lnTo>
                      <a:lnTo>
                        <a:pt x="1758" y="624"/>
                      </a:lnTo>
                      <a:lnTo>
                        <a:pt x="1758" y="681"/>
                      </a:lnTo>
                      <a:lnTo>
                        <a:pt x="1701" y="681"/>
                      </a:lnTo>
                      <a:lnTo>
                        <a:pt x="1701" y="738"/>
                      </a:lnTo>
                      <a:lnTo>
                        <a:pt x="1644" y="738"/>
                      </a:lnTo>
                      <a:lnTo>
                        <a:pt x="1644" y="851"/>
                      </a:lnTo>
                      <a:lnTo>
                        <a:pt x="1474" y="851"/>
                      </a:lnTo>
                      <a:lnTo>
                        <a:pt x="1474" y="964"/>
                      </a:lnTo>
                      <a:lnTo>
                        <a:pt x="1418" y="964"/>
                      </a:lnTo>
                      <a:lnTo>
                        <a:pt x="1418" y="1134"/>
                      </a:lnTo>
                      <a:lnTo>
                        <a:pt x="1361" y="1134"/>
                      </a:lnTo>
                      <a:lnTo>
                        <a:pt x="1361" y="1248"/>
                      </a:lnTo>
                      <a:lnTo>
                        <a:pt x="1304" y="1248"/>
                      </a:lnTo>
                      <a:lnTo>
                        <a:pt x="1304" y="1305"/>
                      </a:lnTo>
                      <a:lnTo>
                        <a:pt x="1134" y="1305"/>
                      </a:lnTo>
                      <a:lnTo>
                        <a:pt x="1134" y="1475"/>
                      </a:lnTo>
                      <a:lnTo>
                        <a:pt x="907" y="1475"/>
                      </a:lnTo>
                      <a:lnTo>
                        <a:pt x="907" y="1531"/>
                      </a:lnTo>
                      <a:lnTo>
                        <a:pt x="737" y="1531"/>
                      </a:lnTo>
                      <a:lnTo>
                        <a:pt x="737" y="1588"/>
                      </a:lnTo>
                      <a:lnTo>
                        <a:pt x="624" y="1588"/>
                      </a:lnTo>
                      <a:lnTo>
                        <a:pt x="624" y="1645"/>
                      </a:lnTo>
                      <a:lnTo>
                        <a:pt x="567" y="1645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  <p:sp>
              <p:nvSpPr>
                <p:cNvPr id="12267" name="Freeform 1003"/>
                <p:cNvSpPr>
                  <a:spLocks/>
                </p:cNvSpPr>
                <p:nvPr/>
              </p:nvSpPr>
              <p:spPr bwMode="auto">
                <a:xfrm>
                  <a:off x="2671" y="1947"/>
                  <a:ext cx="510" cy="340"/>
                </a:xfrm>
                <a:custGeom>
                  <a:avLst/>
                  <a:gdLst>
                    <a:gd name="T0" fmla="*/ 454 w 510"/>
                    <a:gd name="T1" fmla="*/ 283 h 340"/>
                    <a:gd name="T2" fmla="*/ 114 w 510"/>
                    <a:gd name="T3" fmla="*/ 283 h 340"/>
                    <a:gd name="T4" fmla="*/ 114 w 510"/>
                    <a:gd name="T5" fmla="*/ 340 h 340"/>
                    <a:gd name="T6" fmla="*/ 0 w 510"/>
                    <a:gd name="T7" fmla="*/ 340 h 340"/>
                    <a:gd name="T8" fmla="*/ 0 w 510"/>
                    <a:gd name="T9" fmla="*/ 170 h 340"/>
                    <a:gd name="T10" fmla="*/ 57 w 510"/>
                    <a:gd name="T11" fmla="*/ 170 h 340"/>
                    <a:gd name="T12" fmla="*/ 57 w 510"/>
                    <a:gd name="T13" fmla="*/ 56 h 340"/>
                    <a:gd name="T14" fmla="*/ 170 w 510"/>
                    <a:gd name="T15" fmla="*/ 56 h 340"/>
                    <a:gd name="T16" fmla="*/ 170 w 510"/>
                    <a:gd name="T17" fmla="*/ 0 h 340"/>
                    <a:gd name="T18" fmla="*/ 510 w 510"/>
                    <a:gd name="T19" fmla="*/ 0 h 340"/>
                    <a:gd name="T20" fmla="*/ 510 w 510"/>
                    <a:gd name="T21" fmla="*/ 113 h 340"/>
                    <a:gd name="T22" fmla="*/ 454 w 510"/>
                    <a:gd name="T23" fmla="*/ 113 h 340"/>
                    <a:gd name="T24" fmla="*/ 454 w 510"/>
                    <a:gd name="T25" fmla="*/ 283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510" h="340">
                      <a:moveTo>
                        <a:pt x="454" y="283"/>
                      </a:moveTo>
                      <a:lnTo>
                        <a:pt x="114" y="283"/>
                      </a:lnTo>
                      <a:lnTo>
                        <a:pt x="114" y="340"/>
                      </a:lnTo>
                      <a:lnTo>
                        <a:pt x="0" y="340"/>
                      </a:lnTo>
                      <a:lnTo>
                        <a:pt x="0" y="170"/>
                      </a:lnTo>
                      <a:lnTo>
                        <a:pt x="57" y="170"/>
                      </a:lnTo>
                      <a:lnTo>
                        <a:pt x="57" y="56"/>
                      </a:lnTo>
                      <a:lnTo>
                        <a:pt x="170" y="56"/>
                      </a:lnTo>
                      <a:lnTo>
                        <a:pt x="170" y="0"/>
                      </a:lnTo>
                      <a:lnTo>
                        <a:pt x="510" y="0"/>
                      </a:lnTo>
                      <a:lnTo>
                        <a:pt x="510" y="113"/>
                      </a:lnTo>
                      <a:lnTo>
                        <a:pt x="454" y="113"/>
                      </a:lnTo>
                      <a:lnTo>
                        <a:pt x="454" y="283"/>
                      </a:lnTo>
                      <a:close/>
                    </a:path>
                  </a:pathLst>
                </a:custGeom>
                <a:ln w="3175">
                  <a:headEnd/>
                  <a:tailEnd/>
                </a:ln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ja-JP" altLang="en-US" sz="1283"/>
                </a:p>
              </p:txBody>
            </p:sp>
          </p:grpSp>
        </p:grpSp>
      </p:grpSp>
      <p:grpSp>
        <p:nvGrpSpPr>
          <p:cNvPr id="353" name="Group 1262">
            <a:extLst>
              <a:ext uri="{FF2B5EF4-FFF2-40B4-BE49-F238E27FC236}">
                <a16:creationId xmlns:a16="http://schemas.microsoft.com/office/drawing/2014/main" id="{658A1B1C-4B51-4EFC-BAAA-40D3A5B6450F}"/>
              </a:ext>
            </a:extLst>
          </p:cNvPr>
          <p:cNvGrpSpPr>
            <a:grpSpLocks/>
          </p:cNvGrpSpPr>
          <p:nvPr/>
        </p:nvGrpSpPr>
        <p:grpSpPr bwMode="auto">
          <a:xfrm>
            <a:off x="6587187" y="3677496"/>
            <a:ext cx="3057247" cy="2943424"/>
            <a:chOff x="1480" y="1323"/>
            <a:chExt cx="1531" cy="1474"/>
          </a:xfrm>
        </p:grpSpPr>
        <p:sp>
          <p:nvSpPr>
            <p:cNvPr id="354" name="Freeform 1245">
              <a:extLst>
                <a:ext uri="{FF2B5EF4-FFF2-40B4-BE49-F238E27FC236}">
                  <a16:creationId xmlns:a16="http://schemas.microsoft.com/office/drawing/2014/main" id="{422D97BC-7EEE-44C7-9DFE-F8573AE00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344"/>
              <a:ext cx="567" cy="453"/>
            </a:xfrm>
            <a:custGeom>
              <a:avLst/>
              <a:gdLst>
                <a:gd name="T0" fmla="*/ 567 w 567"/>
                <a:gd name="T1" fmla="*/ 56 h 453"/>
                <a:gd name="T2" fmla="*/ 397 w 567"/>
                <a:gd name="T3" fmla="*/ 56 h 453"/>
                <a:gd name="T4" fmla="*/ 397 w 567"/>
                <a:gd name="T5" fmla="*/ 0 h 453"/>
                <a:gd name="T6" fmla="*/ 170 w 567"/>
                <a:gd name="T7" fmla="*/ 0 h 453"/>
                <a:gd name="T8" fmla="*/ 170 w 567"/>
                <a:gd name="T9" fmla="*/ 170 h 453"/>
                <a:gd name="T10" fmla="*/ 113 w 567"/>
                <a:gd name="T11" fmla="*/ 170 h 453"/>
                <a:gd name="T12" fmla="*/ 113 w 567"/>
                <a:gd name="T13" fmla="*/ 226 h 453"/>
                <a:gd name="T14" fmla="*/ 0 w 567"/>
                <a:gd name="T15" fmla="*/ 226 h 453"/>
                <a:gd name="T16" fmla="*/ 0 w 567"/>
                <a:gd name="T17" fmla="*/ 283 h 453"/>
                <a:gd name="T18" fmla="*/ 57 w 567"/>
                <a:gd name="T19" fmla="*/ 283 h 453"/>
                <a:gd name="T20" fmla="*/ 57 w 567"/>
                <a:gd name="T21" fmla="*/ 340 h 453"/>
                <a:gd name="T22" fmla="*/ 113 w 567"/>
                <a:gd name="T23" fmla="*/ 340 h 453"/>
                <a:gd name="T24" fmla="*/ 113 w 567"/>
                <a:gd name="T25" fmla="*/ 396 h 453"/>
                <a:gd name="T26" fmla="*/ 227 w 567"/>
                <a:gd name="T27" fmla="*/ 396 h 453"/>
                <a:gd name="T28" fmla="*/ 227 w 567"/>
                <a:gd name="T29" fmla="*/ 453 h 453"/>
                <a:gd name="T30" fmla="*/ 340 w 567"/>
                <a:gd name="T31" fmla="*/ 453 h 453"/>
                <a:gd name="T32" fmla="*/ 340 w 567"/>
                <a:gd name="T33" fmla="*/ 283 h 453"/>
                <a:gd name="T34" fmla="*/ 397 w 567"/>
                <a:gd name="T35" fmla="*/ 283 h 453"/>
                <a:gd name="T36" fmla="*/ 397 w 567"/>
                <a:gd name="T37" fmla="*/ 226 h 453"/>
                <a:gd name="T38" fmla="*/ 510 w 567"/>
                <a:gd name="T39" fmla="*/ 226 h 453"/>
                <a:gd name="T40" fmla="*/ 510 w 567"/>
                <a:gd name="T41" fmla="*/ 170 h 453"/>
                <a:gd name="T42" fmla="*/ 567 w 567"/>
                <a:gd name="T43" fmla="*/ 170 h 453"/>
                <a:gd name="T44" fmla="*/ 567 w 567"/>
                <a:gd name="T45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53">
                  <a:moveTo>
                    <a:pt x="567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6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510" y="226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55" name="Freeform 1246">
              <a:extLst>
                <a:ext uri="{FF2B5EF4-FFF2-40B4-BE49-F238E27FC236}">
                  <a16:creationId xmlns:a16="http://schemas.microsoft.com/office/drawing/2014/main" id="{6C3C282E-FAE1-4110-A318-90108ECBA2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" y="2060"/>
              <a:ext cx="340" cy="340"/>
            </a:xfrm>
            <a:custGeom>
              <a:avLst/>
              <a:gdLst>
                <a:gd name="T0" fmla="*/ 283 w 340"/>
                <a:gd name="T1" fmla="*/ 57 h 340"/>
                <a:gd name="T2" fmla="*/ 283 w 340"/>
                <a:gd name="T3" fmla="*/ 227 h 340"/>
                <a:gd name="T4" fmla="*/ 340 w 340"/>
                <a:gd name="T5" fmla="*/ 227 h 340"/>
                <a:gd name="T6" fmla="*/ 340 w 340"/>
                <a:gd name="T7" fmla="*/ 340 h 340"/>
                <a:gd name="T8" fmla="*/ 170 w 340"/>
                <a:gd name="T9" fmla="*/ 340 h 340"/>
                <a:gd name="T10" fmla="*/ 170 w 340"/>
                <a:gd name="T11" fmla="*/ 284 h 340"/>
                <a:gd name="T12" fmla="*/ 0 w 340"/>
                <a:gd name="T13" fmla="*/ 284 h 340"/>
                <a:gd name="T14" fmla="*/ 0 w 340"/>
                <a:gd name="T15" fmla="*/ 227 h 340"/>
                <a:gd name="T16" fmla="*/ 56 w 340"/>
                <a:gd name="T17" fmla="*/ 227 h 340"/>
                <a:gd name="T18" fmla="*/ 56 w 340"/>
                <a:gd name="T19" fmla="*/ 57 h 340"/>
                <a:gd name="T20" fmla="*/ 113 w 340"/>
                <a:gd name="T21" fmla="*/ 57 h 340"/>
                <a:gd name="T22" fmla="*/ 113 w 340"/>
                <a:gd name="T23" fmla="*/ 0 h 340"/>
                <a:gd name="T24" fmla="*/ 226 w 340"/>
                <a:gd name="T25" fmla="*/ 0 h 340"/>
                <a:gd name="T26" fmla="*/ 226 w 340"/>
                <a:gd name="T27" fmla="*/ 57 h 340"/>
                <a:gd name="T28" fmla="*/ 283 w 340"/>
                <a:gd name="T29" fmla="*/ 5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0">
                  <a:moveTo>
                    <a:pt x="283" y="57"/>
                  </a:moveTo>
                  <a:lnTo>
                    <a:pt x="28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0" y="284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56" name="Freeform 1247">
              <a:extLst>
                <a:ext uri="{FF2B5EF4-FFF2-40B4-BE49-F238E27FC236}">
                  <a16:creationId xmlns:a16="http://schemas.microsoft.com/office/drawing/2014/main" id="{6240F0C4-F97E-48E3-866E-C19863343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1720"/>
              <a:ext cx="227" cy="397"/>
            </a:xfrm>
            <a:custGeom>
              <a:avLst/>
              <a:gdLst>
                <a:gd name="T0" fmla="*/ 227 w 227"/>
                <a:gd name="T1" fmla="*/ 283 h 397"/>
                <a:gd name="T2" fmla="*/ 227 w 227"/>
                <a:gd name="T3" fmla="*/ 57 h 397"/>
                <a:gd name="T4" fmla="*/ 113 w 227"/>
                <a:gd name="T5" fmla="*/ 57 h 397"/>
                <a:gd name="T6" fmla="*/ 113 w 227"/>
                <a:gd name="T7" fmla="*/ 0 h 397"/>
                <a:gd name="T8" fmla="*/ 0 w 227"/>
                <a:gd name="T9" fmla="*/ 0 h 397"/>
                <a:gd name="T10" fmla="*/ 0 w 227"/>
                <a:gd name="T11" fmla="*/ 170 h 397"/>
                <a:gd name="T12" fmla="*/ 56 w 227"/>
                <a:gd name="T13" fmla="*/ 170 h 397"/>
                <a:gd name="T14" fmla="*/ 56 w 227"/>
                <a:gd name="T15" fmla="*/ 227 h 397"/>
                <a:gd name="T16" fmla="*/ 0 w 227"/>
                <a:gd name="T17" fmla="*/ 227 h 397"/>
                <a:gd name="T18" fmla="*/ 0 w 227"/>
                <a:gd name="T19" fmla="*/ 340 h 397"/>
                <a:gd name="T20" fmla="*/ 56 w 227"/>
                <a:gd name="T21" fmla="*/ 340 h 397"/>
                <a:gd name="T22" fmla="*/ 56 w 227"/>
                <a:gd name="T23" fmla="*/ 397 h 397"/>
                <a:gd name="T24" fmla="*/ 170 w 227"/>
                <a:gd name="T25" fmla="*/ 397 h 397"/>
                <a:gd name="T26" fmla="*/ 170 w 227"/>
                <a:gd name="T27" fmla="*/ 283 h 397"/>
                <a:gd name="T28" fmla="*/ 227 w 227"/>
                <a:gd name="T29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397">
                  <a:moveTo>
                    <a:pt x="227" y="283"/>
                  </a:moveTo>
                  <a:lnTo>
                    <a:pt x="22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227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57" name="Freeform 1248">
              <a:extLst>
                <a:ext uri="{FF2B5EF4-FFF2-40B4-BE49-F238E27FC236}">
                  <a16:creationId xmlns:a16="http://schemas.microsoft.com/office/drawing/2014/main" id="{3477D28D-4F72-476C-9500-00976703E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4" y="1323"/>
              <a:ext cx="737" cy="454"/>
            </a:xfrm>
            <a:custGeom>
              <a:avLst/>
              <a:gdLst>
                <a:gd name="T0" fmla="*/ 737 w 737"/>
                <a:gd name="T1" fmla="*/ 113 h 454"/>
                <a:gd name="T2" fmla="*/ 737 w 737"/>
                <a:gd name="T3" fmla="*/ 57 h 454"/>
                <a:gd name="T4" fmla="*/ 624 w 737"/>
                <a:gd name="T5" fmla="*/ 57 h 454"/>
                <a:gd name="T6" fmla="*/ 624 w 737"/>
                <a:gd name="T7" fmla="*/ 0 h 454"/>
                <a:gd name="T8" fmla="*/ 454 w 737"/>
                <a:gd name="T9" fmla="*/ 0 h 454"/>
                <a:gd name="T10" fmla="*/ 454 w 737"/>
                <a:gd name="T11" fmla="*/ 57 h 454"/>
                <a:gd name="T12" fmla="*/ 397 w 737"/>
                <a:gd name="T13" fmla="*/ 57 h 454"/>
                <a:gd name="T14" fmla="*/ 397 w 737"/>
                <a:gd name="T15" fmla="*/ 113 h 454"/>
                <a:gd name="T16" fmla="*/ 284 w 737"/>
                <a:gd name="T17" fmla="*/ 113 h 454"/>
                <a:gd name="T18" fmla="*/ 284 w 737"/>
                <a:gd name="T19" fmla="*/ 227 h 454"/>
                <a:gd name="T20" fmla="*/ 227 w 737"/>
                <a:gd name="T21" fmla="*/ 227 h 454"/>
                <a:gd name="T22" fmla="*/ 227 w 737"/>
                <a:gd name="T23" fmla="*/ 283 h 454"/>
                <a:gd name="T24" fmla="*/ 0 w 737"/>
                <a:gd name="T25" fmla="*/ 283 h 454"/>
                <a:gd name="T26" fmla="*/ 0 w 737"/>
                <a:gd name="T27" fmla="*/ 340 h 454"/>
                <a:gd name="T28" fmla="*/ 57 w 737"/>
                <a:gd name="T29" fmla="*/ 340 h 454"/>
                <a:gd name="T30" fmla="*/ 57 w 737"/>
                <a:gd name="T31" fmla="*/ 397 h 454"/>
                <a:gd name="T32" fmla="*/ 114 w 737"/>
                <a:gd name="T33" fmla="*/ 397 h 454"/>
                <a:gd name="T34" fmla="*/ 114 w 737"/>
                <a:gd name="T35" fmla="*/ 454 h 454"/>
                <a:gd name="T36" fmla="*/ 227 w 737"/>
                <a:gd name="T37" fmla="*/ 454 h 454"/>
                <a:gd name="T38" fmla="*/ 227 w 737"/>
                <a:gd name="T39" fmla="*/ 397 h 454"/>
                <a:gd name="T40" fmla="*/ 397 w 737"/>
                <a:gd name="T41" fmla="*/ 397 h 454"/>
                <a:gd name="T42" fmla="*/ 397 w 737"/>
                <a:gd name="T43" fmla="*/ 454 h 454"/>
                <a:gd name="T44" fmla="*/ 511 w 737"/>
                <a:gd name="T45" fmla="*/ 454 h 454"/>
                <a:gd name="T46" fmla="*/ 511 w 737"/>
                <a:gd name="T47" fmla="*/ 397 h 454"/>
                <a:gd name="T48" fmla="*/ 454 w 737"/>
                <a:gd name="T49" fmla="*/ 397 h 454"/>
                <a:gd name="T50" fmla="*/ 454 w 737"/>
                <a:gd name="T51" fmla="*/ 340 h 454"/>
                <a:gd name="T52" fmla="*/ 397 w 737"/>
                <a:gd name="T53" fmla="*/ 340 h 454"/>
                <a:gd name="T54" fmla="*/ 397 w 737"/>
                <a:gd name="T55" fmla="*/ 227 h 454"/>
                <a:gd name="T56" fmla="*/ 454 w 737"/>
                <a:gd name="T57" fmla="*/ 227 h 454"/>
                <a:gd name="T58" fmla="*/ 454 w 737"/>
                <a:gd name="T59" fmla="*/ 170 h 454"/>
                <a:gd name="T60" fmla="*/ 511 w 737"/>
                <a:gd name="T61" fmla="*/ 170 h 454"/>
                <a:gd name="T62" fmla="*/ 511 w 737"/>
                <a:gd name="T63" fmla="*/ 113 h 454"/>
                <a:gd name="T64" fmla="*/ 567 w 737"/>
                <a:gd name="T65" fmla="*/ 113 h 454"/>
                <a:gd name="T66" fmla="*/ 624 w 737"/>
                <a:gd name="T67" fmla="*/ 113 h 454"/>
                <a:gd name="T68" fmla="*/ 737 w 737"/>
                <a:gd name="T69" fmla="*/ 113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37" h="454">
                  <a:moveTo>
                    <a:pt x="737" y="113"/>
                  </a:moveTo>
                  <a:lnTo>
                    <a:pt x="737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284" y="113"/>
                  </a:lnTo>
                  <a:lnTo>
                    <a:pt x="28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97"/>
                  </a:lnTo>
                  <a:lnTo>
                    <a:pt x="397" y="397"/>
                  </a:lnTo>
                  <a:lnTo>
                    <a:pt x="397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737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58" name="Freeform 1249">
              <a:extLst>
                <a:ext uri="{FF2B5EF4-FFF2-40B4-BE49-F238E27FC236}">
                  <a16:creationId xmlns:a16="http://schemas.microsoft.com/office/drawing/2014/main" id="{A1F49109-D2DA-409C-8ED2-FA892C1B2A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8" y="1720"/>
              <a:ext cx="396" cy="340"/>
            </a:xfrm>
            <a:custGeom>
              <a:avLst/>
              <a:gdLst>
                <a:gd name="T0" fmla="*/ 283 w 396"/>
                <a:gd name="T1" fmla="*/ 0 h 340"/>
                <a:gd name="T2" fmla="*/ 340 w 396"/>
                <a:gd name="T3" fmla="*/ 0 h 340"/>
                <a:gd name="T4" fmla="*/ 340 w 396"/>
                <a:gd name="T5" fmla="*/ 170 h 340"/>
                <a:gd name="T6" fmla="*/ 396 w 396"/>
                <a:gd name="T7" fmla="*/ 170 h 340"/>
                <a:gd name="T8" fmla="*/ 396 w 396"/>
                <a:gd name="T9" fmla="*/ 227 h 340"/>
                <a:gd name="T10" fmla="*/ 340 w 396"/>
                <a:gd name="T11" fmla="*/ 227 h 340"/>
                <a:gd name="T12" fmla="*/ 340 w 396"/>
                <a:gd name="T13" fmla="*/ 340 h 340"/>
                <a:gd name="T14" fmla="*/ 226 w 396"/>
                <a:gd name="T15" fmla="*/ 340 h 340"/>
                <a:gd name="T16" fmla="*/ 226 w 396"/>
                <a:gd name="T17" fmla="*/ 283 h 340"/>
                <a:gd name="T18" fmla="*/ 0 w 396"/>
                <a:gd name="T19" fmla="*/ 283 h 340"/>
                <a:gd name="T20" fmla="*/ 0 w 396"/>
                <a:gd name="T21" fmla="*/ 227 h 340"/>
                <a:gd name="T22" fmla="*/ 56 w 396"/>
                <a:gd name="T23" fmla="*/ 227 h 340"/>
                <a:gd name="T24" fmla="*/ 56 w 396"/>
                <a:gd name="T25" fmla="*/ 113 h 340"/>
                <a:gd name="T26" fmla="*/ 170 w 396"/>
                <a:gd name="T27" fmla="*/ 113 h 340"/>
                <a:gd name="T28" fmla="*/ 170 w 396"/>
                <a:gd name="T29" fmla="*/ 57 h 340"/>
                <a:gd name="T30" fmla="*/ 283 w 396"/>
                <a:gd name="T31" fmla="*/ 57 h 340"/>
                <a:gd name="T32" fmla="*/ 283 w 396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6" h="340">
                  <a:moveTo>
                    <a:pt x="283" y="0"/>
                  </a:moveTo>
                  <a:lnTo>
                    <a:pt x="340" y="0"/>
                  </a:lnTo>
                  <a:lnTo>
                    <a:pt x="340" y="170"/>
                  </a:lnTo>
                  <a:lnTo>
                    <a:pt x="396" y="170"/>
                  </a:lnTo>
                  <a:lnTo>
                    <a:pt x="396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6" y="340"/>
                  </a:lnTo>
                  <a:lnTo>
                    <a:pt x="226" y="283"/>
                  </a:lnTo>
                  <a:lnTo>
                    <a:pt x="0" y="28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59" name="Freeform 1250">
              <a:extLst>
                <a:ext uri="{FF2B5EF4-FFF2-40B4-BE49-F238E27FC236}">
                  <a16:creationId xmlns:a16="http://schemas.microsoft.com/office/drawing/2014/main" id="{83E7B04E-0CB6-4DBD-9C08-D3A07709113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1720"/>
              <a:ext cx="227" cy="170"/>
            </a:xfrm>
            <a:custGeom>
              <a:avLst/>
              <a:gdLst>
                <a:gd name="T0" fmla="*/ 227 w 227"/>
                <a:gd name="T1" fmla="*/ 0 h 170"/>
                <a:gd name="T2" fmla="*/ 113 w 227"/>
                <a:gd name="T3" fmla="*/ 0 h 170"/>
                <a:gd name="T4" fmla="*/ 113 w 227"/>
                <a:gd name="T5" fmla="*/ 57 h 170"/>
                <a:gd name="T6" fmla="*/ 0 w 227"/>
                <a:gd name="T7" fmla="*/ 57 h 170"/>
                <a:gd name="T8" fmla="*/ 0 w 227"/>
                <a:gd name="T9" fmla="*/ 170 h 170"/>
                <a:gd name="T10" fmla="*/ 113 w 227"/>
                <a:gd name="T11" fmla="*/ 170 h 170"/>
                <a:gd name="T12" fmla="*/ 113 w 227"/>
                <a:gd name="T13" fmla="*/ 113 h 170"/>
                <a:gd name="T14" fmla="*/ 227 w 227"/>
                <a:gd name="T15" fmla="*/ 113 h 170"/>
                <a:gd name="T16" fmla="*/ 227 w 227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70">
                  <a:moveTo>
                    <a:pt x="227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0" name="Freeform 1251">
              <a:extLst>
                <a:ext uri="{FF2B5EF4-FFF2-40B4-BE49-F238E27FC236}">
                  <a16:creationId xmlns:a16="http://schemas.microsoft.com/office/drawing/2014/main" id="{2D8C82F6-438F-43A0-B0B6-159C0DC238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1833"/>
              <a:ext cx="227" cy="227"/>
            </a:xfrm>
            <a:custGeom>
              <a:avLst/>
              <a:gdLst>
                <a:gd name="T0" fmla="*/ 114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4 w 227"/>
                <a:gd name="T7" fmla="*/ 227 h 227"/>
                <a:gd name="T8" fmla="*/ 114 w 227"/>
                <a:gd name="T9" fmla="*/ 170 h 227"/>
                <a:gd name="T10" fmla="*/ 171 w 227"/>
                <a:gd name="T11" fmla="*/ 170 h 227"/>
                <a:gd name="T12" fmla="*/ 171 w 227"/>
                <a:gd name="T13" fmla="*/ 114 h 227"/>
                <a:gd name="T14" fmla="*/ 227 w 227"/>
                <a:gd name="T15" fmla="*/ 114 h 227"/>
                <a:gd name="T16" fmla="*/ 227 w 227"/>
                <a:gd name="T17" fmla="*/ 57 h 227"/>
                <a:gd name="T18" fmla="*/ 114 w 227"/>
                <a:gd name="T19" fmla="*/ 57 h 227"/>
                <a:gd name="T20" fmla="*/ 114 w 227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227">
                  <a:moveTo>
                    <a:pt x="11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1" name="Freeform 1252">
              <a:extLst>
                <a:ext uri="{FF2B5EF4-FFF2-40B4-BE49-F238E27FC236}">
                  <a16:creationId xmlns:a16="http://schemas.microsoft.com/office/drawing/2014/main" id="{B5294F7B-B7EC-4052-AAA7-03274CF64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003"/>
              <a:ext cx="340" cy="114"/>
            </a:xfrm>
            <a:custGeom>
              <a:avLst/>
              <a:gdLst>
                <a:gd name="T0" fmla="*/ 340 w 340"/>
                <a:gd name="T1" fmla="*/ 114 h 114"/>
                <a:gd name="T2" fmla="*/ 0 w 340"/>
                <a:gd name="T3" fmla="*/ 114 h 114"/>
                <a:gd name="T4" fmla="*/ 0 w 340"/>
                <a:gd name="T5" fmla="*/ 0 h 114"/>
                <a:gd name="T6" fmla="*/ 283 w 340"/>
                <a:gd name="T7" fmla="*/ 0 h 114"/>
                <a:gd name="T8" fmla="*/ 283 w 340"/>
                <a:gd name="T9" fmla="*/ 57 h 114"/>
                <a:gd name="T10" fmla="*/ 340 w 340"/>
                <a:gd name="T11" fmla="*/ 57 h 114"/>
                <a:gd name="T12" fmla="*/ 340 w 340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114">
                  <a:moveTo>
                    <a:pt x="340" y="114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4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2" name="Freeform 1253">
              <a:extLst>
                <a:ext uri="{FF2B5EF4-FFF2-40B4-BE49-F238E27FC236}">
                  <a16:creationId xmlns:a16="http://schemas.microsoft.com/office/drawing/2014/main" id="{6C00FE01-BC62-4774-B9B7-D0600C61E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1" y="2117"/>
              <a:ext cx="283" cy="227"/>
            </a:xfrm>
            <a:custGeom>
              <a:avLst/>
              <a:gdLst>
                <a:gd name="T0" fmla="*/ 0 w 283"/>
                <a:gd name="T1" fmla="*/ 0 h 227"/>
                <a:gd name="T2" fmla="*/ 0 w 283"/>
                <a:gd name="T3" fmla="*/ 227 h 227"/>
                <a:gd name="T4" fmla="*/ 57 w 283"/>
                <a:gd name="T5" fmla="*/ 227 h 227"/>
                <a:gd name="T6" fmla="*/ 57 w 283"/>
                <a:gd name="T7" fmla="*/ 170 h 227"/>
                <a:gd name="T8" fmla="*/ 170 w 283"/>
                <a:gd name="T9" fmla="*/ 170 h 227"/>
                <a:gd name="T10" fmla="*/ 170 w 283"/>
                <a:gd name="T11" fmla="*/ 227 h 227"/>
                <a:gd name="T12" fmla="*/ 227 w 283"/>
                <a:gd name="T13" fmla="*/ 227 h 227"/>
                <a:gd name="T14" fmla="*/ 227 w 283"/>
                <a:gd name="T15" fmla="*/ 170 h 227"/>
                <a:gd name="T16" fmla="*/ 283 w 283"/>
                <a:gd name="T17" fmla="*/ 170 h 227"/>
                <a:gd name="T18" fmla="*/ 283 w 283"/>
                <a:gd name="T19" fmla="*/ 0 h 227"/>
                <a:gd name="T20" fmla="*/ 0 w 283"/>
                <a:gd name="T21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2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170" y="170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3" name="Freeform 1254">
              <a:extLst>
                <a:ext uri="{FF2B5EF4-FFF2-40B4-BE49-F238E27FC236}">
                  <a16:creationId xmlns:a16="http://schemas.microsoft.com/office/drawing/2014/main" id="{E8E56A1E-384C-4693-9385-ACB20E929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2060"/>
              <a:ext cx="170" cy="227"/>
            </a:xfrm>
            <a:custGeom>
              <a:avLst/>
              <a:gdLst>
                <a:gd name="T0" fmla="*/ 56 w 170"/>
                <a:gd name="T1" fmla="*/ 0 h 227"/>
                <a:gd name="T2" fmla="*/ 56 w 170"/>
                <a:gd name="T3" fmla="*/ 57 h 227"/>
                <a:gd name="T4" fmla="*/ 0 w 170"/>
                <a:gd name="T5" fmla="*/ 57 h 227"/>
                <a:gd name="T6" fmla="*/ 0 w 170"/>
                <a:gd name="T7" fmla="*/ 170 h 227"/>
                <a:gd name="T8" fmla="*/ 0 w 170"/>
                <a:gd name="T9" fmla="*/ 227 h 227"/>
                <a:gd name="T10" fmla="*/ 113 w 170"/>
                <a:gd name="T11" fmla="*/ 227 h 227"/>
                <a:gd name="T12" fmla="*/ 113 w 170"/>
                <a:gd name="T13" fmla="*/ 170 h 227"/>
                <a:gd name="T14" fmla="*/ 170 w 170"/>
                <a:gd name="T15" fmla="*/ 170 h 227"/>
                <a:gd name="T16" fmla="*/ 170 w 170"/>
                <a:gd name="T17" fmla="*/ 0 h 227"/>
                <a:gd name="T18" fmla="*/ 56 w 170"/>
                <a:gd name="T1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227">
                  <a:moveTo>
                    <a:pt x="56" y="0"/>
                  </a:move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0"/>
                  </a:lnTo>
                  <a:lnTo>
                    <a:pt x="56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4" name="Freeform 1255">
              <a:extLst>
                <a:ext uri="{FF2B5EF4-FFF2-40B4-BE49-F238E27FC236}">
                  <a16:creationId xmlns:a16="http://schemas.microsoft.com/office/drawing/2014/main" id="{6672A1A3-A282-4C1D-8ED9-57A1DF7C0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4" y="2230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340 h 340"/>
                <a:gd name="T4" fmla="*/ 170 w 227"/>
                <a:gd name="T5" fmla="*/ 340 h 340"/>
                <a:gd name="T6" fmla="*/ 170 w 227"/>
                <a:gd name="T7" fmla="*/ 284 h 340"/>
                <a:gd name="T8" fmla="*/ 227 w 227"/>
                <a:gd name="T9" fmla="*/ 284 h 340"/>
                <a:gd name="T10" fmla="*/ 227 w 227"/>
                <a:gd name="T11" fmla="*/ 57 h 340"/>
                <a:gd name="T12" fmla="*/ 114 w 227"/>
                <a:gd name="T13" fmla="*/ 57 h 340"/>
                <a:gd name="T14" fmla="*/ 114 w 227"/>
                <a:gd name="T15" fmla="*/ 114 h 340"/>
                <a:gd name="T16" fmla="*/ 57 w 227"/>
                <a:gd name="T17" fmla="*/ 114 h 340"/>
                <a:gd name="T18" fmla="*/ 57 w 227"/>
                <a:gd name="T19" fmla="*/ 0 h 340"/>
                <a:gd name="T20" fmla="*/ 0 w 227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57"/>
                  </a:lnTo>
                  <a:lnTo>
                    <a:pt x="114" y="57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5" name="Freeform 1256">
              <a:extLst>
                <a:ext uri="{FF2B5EF4-FFF2-40B4-BE49-F238E27FC236}">
                  <a16:creationId xmlns:a16="http://schemas.microsoft.com/office/drawing/2014/main" id="{A9D5E0D5-7EB7-4679-8B03-581B9AF714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7" y="1436"/>
              <a:ext cx="284" cy="397"/>
            </a:xfrm>
            <a:custGeom>
              <a:avLst/>
              <a:gdLst>
                <a:gd name="T0" fmla="*/ 57 w 284"/>
                <a:gd name="T1" fmla="*/ 397 h 397"/>
                <a:gd name="T2" fmla="*/ 57 w 284"/>
                <a:gd name="T3" fmla="*/ 170 h 397"/>
                <a:gd name="T4" fmla="*/ 0 w 284"/>
                <a:gd name="T5" fmla="*/ 170 h 397"/>
                <a:gd name="T6" fmla="*/ 0 w 284"/>
                <a:gd name="T7" fmla="*/ 114 h 397"/>
                <a:gd name="T8" fmla="*/ 57 w 284"/>
                <a:gd name="T9" fmla="*/ 114 h 397"/>
                <a:gd name="T10" fmla="*/ 57 w 284"/>
                <a:gd name="T11" fmla="*/ 0 h 397"/>
                <a:gd name="T12" fmla="*/ 227 w 284"/>
                <a:gd name="T13" fmla="*/ 0 h 397"/>
                <a:gd name="T14" fmla="*/ 227 w 284"/>
                <a:gd name="T15" fmla="*/ 57 h 397"/>
                <a:gd name="T16" fmla="*/ 171 w 284"/>
                <a:gd name="T17" fmla="*/ 57 h 397"/>
                <a:gd name="T18" fmla="*/ 171 w 284"/>
                <a:gd name="T19" fmla="*/ 114 h 397"/>
                <a:gd name="T20" fmla="*/ 227 w 284"/>
                <a:gd name="T21" fmla="*/ 114 h 397"/>
                <a:gd name="T22" fmla="*/ 227 w 284"/>
                <a:gd name="T23" fmla="*/ 227 h 397"/>
                <a:gd name="T24" fmla="*/ 284 w 284"/>
                <a:gd name="T25" fmla="*/ 227 h 397"/>
                <a:gd name="T26" fmla="*/ 284 w 284"/>
                <a:gd name="T27" fmla="*/ 284 h 397"/>
                <a:gd name="T28" fmla="*/ 227 w 284"/>
                <a:gd name="T29" fmla="*/ 284 h 397"/>
                <a:gd name="T30" fmla="*/ 227 w 284"/>
                <a:gd name="T31" fmla="*/ 341 h 397"/>
                <a:gd name="T32" fmla="*/ 114 w 284"/>
                <a:gd name="T33" fmla="*/ 341 h 397"/>
                <a:gd name="T34" fmla="*/ 114 w 284"/>
                <a:gd name="T35" fmla="*/ 397 h 397"/>
                <a:gd name="T36" fmla="*/ 57 w 284"/>
                <a:gd name="T37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4" h="397">
                  <a:moveTo>
                    <a:pt x="57" y="397"/>
                  </a:moveTo>
                  <a:lnTo>
                    <a:pt x="57" y="170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171" y="57"/>
                  </a:lnTo>
                  <a:lnTo>
                    <a:pt x="171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114" y="341"/>
                  </a:lnTo>
                  <a:lnTo>
                    <a:pt x="114" y="397"/>
                  </a:lnTo>
                  <a:lnTo>
                    <a:pt x="57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6" name="Freeform 1257">
              <a:extLst>
                <a:ext uri="{FF2B5EF4-FFF2-40B4-BE49-F238E27FC236}">
                  <a16:creationId xmlns:a16="http://schemas.microsoft.com/office/drawing/2014/main" id="{066184E1-2F06-4158-8182-1E086AA26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1" y="1493"/>
              <a:ext cx="283" cy="340"/>
            </a:xfrm>
            <a:custGeom>
              <a:avLst/>
              <a:gdLst>
                <a:gd name="T0" fmla="*/ 283 w 283"/>
                <a:gd name="T1" fmla="*/ 0 h 340"/>
                <a:gd name="T2" fmla="*/ 0 w 283"/>
                <a:gd name="T3" fmla="*/ 0 h 340"/>
                <a:gd name="T4" fmla="*/ 0 w 283"/>
                <a:gd name="T5" fmla="*/ 57 h 340"/>
                <a:gd name="T6" fmla="*/ 56 w 283"/>
                <a:gd name="T7" fmla="*/ 57 h 340"/>
                <a:gd name="T8" fmla="*/ 56 w 283"/>
                <a:gd name="T9" fmla="*/ 170 h 340"/>
                <a:gd name="T10" fmla="*/ 113 w 283"/>
                <a:gd name="T11" fmla="*/ 170 h 340"/>
                <a:gd name="T12" fmla="*/ 113 w 283"/>
                <a:gd name="T13" fmla="*/ 340 h 340"/>
                <a:gd name="T14" fmla="*/ 283 w 283"/>
                <a:gd name="T15" fmla="*/ 340 h 340"/>
                <a:gd name="T16" fmla="*/ 283 w 283"/>
                <a:gd name="T17" fmla="*/ 113 h 340"/>
                <a:gd name="T18" fmla="*/ 226 w 283"/>
                <a:gd name="T19" fmla="*/ 113 h 340"/>
                <a:gd name="T20" fmla="*/ 226 w 283"/>
                <a:gd name="T21" fmla="*/ 57 h 340"/>
                <a:gd name="T22" fmla="*/ 283 w 283"/>
                <a:gd name="T23" fmla="*/ 57 h 340"/>
                <a:gd name="T24" fmla="*/ 283 w 283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340">
                  <a:moveTo>
                    <a:pt x="283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283" y="34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7" name="Freeform 1258">
              <a:extLst>
                <a:ext uri="{FF2B5EF4-FFF2-40B4-BE49-F238E27FC236}">
                  <a16:creationId xmlns:a16="http://schemas.microsoft.com/office/drawing/2014/main" id="{7D625C04-E2F1-4D73-AABA-20BAEA1A6D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7" y="1777"/>
              <a:ext cx="340" cy="283"/>
            </a:xfrm>
            <a:custGeom>
              <a:avLst/>
              <a:gdLst>
                <a:gd name="T0" fmla="*/ 57 w 340"/>
                <a:gd name="T1" fmla="*/ 56 h 283"/>
                <a:gd name="T2" fmla="*/ 57 w 340"/>
                <a:gd name="T3" fmla="*/ 113 h 283"/>
                <a:gd name="T4" fmla="*/ 0 w 340"/>
                <a:gd name="T5" fmla="*/ 113 h 283"/>
                <a:gd name="T6" fmla="*/ 0 w 340"/>
                <a:gd name="T7" fmla="*/ 283 h 283"/>
                <a:gd name="T8" fmla="*/ 170 w 340"/>
                <a:gd name="T9" fmla="*/ 283 h 283"/>
                <a:gd name="T10" fmla="*/ 170 w 340"/>
                <a:gd name="T11" fmla="*/ 226 h 283"/>
                <a:gd name="T12" fmla="*/ 284 w 340"/>
                <a:gd name="T13" fmla="*/ 226 h 283"/>
                <a:gd name="T14" fmla="*/ 284 w 340"/>
                <a:gd name="T15" fmla="*/ 170 h 283"/>
                <a:gd name="T16" fmla="*/ 340 w 340"/>
                <a:gd name="T17" fmla="*/ 170 h 283"/>
                <a:gd name="T18" fmla="*/ 340 w 340"/>
                <a:gd name="T19" fmla="*/ 56 h 283"/>
                <a:gd name="T20" fmla="*/ 227 w 340"/>
                <a:gd name="T21" fmla="*/ 56 h 283"/>
                <a:gd name="T22" fmla="*/ 227 w 340"/>
                <a:gd name="T23" fmla="*/ 0 h 283"/>
                <a:gd name="T24" fmla="*/ 114 w 340"/>
                <a:gd name="T25" fmla="*/ 0 h 283"/>
                <a:gd name="T26" fmla="*/ 114 w 340"/>
                <a:gd name="T27" fmla="*/ 56 h 283"/>
                <a:gd name="T28" fmla="*/ 57 w 340"/>
                <a:gd name="T29" fmla="*/ 5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283">
                  <a:moveTo>
                    <a:pt x="57" y="56"/>
                  </a:moveTo>
                  <a:lnTo>
                    <a:pt x="57" y="113"/>
                  </a:lnTo>
                  <a:lnTo>
                    <a:pt x="0" y="113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0" y="170"/>
                  </a:lnTo>
                  <a:lnTo>
                    <a:pt x="34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8" name="Freeform 1260">
              <a:extLst>
                <a:ext uri="{FF2B5EF4-FFF2-40B4-BE49-F238E27FC236}">
                  <a16:creationId xmlns:a16="http://schemas.microsoft.com/office/drawing/2014/main" id="{72EAB431-0321-4582-B43C-E2AB6E58A3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0" y="2230"/>
              <a:ext cx="681" cy="510"/>
            </a:xfrm>
            <a:custGeom>
              <a:avLst/>
              <a:gdLst>
                <a:gd name="T0" fmla="*/ 511 w 681"/>
                <a:gd name="T1" fmla="*/ 454 h 510"/>
                <a:gd name="T2" fmla="*/ 454 w 681"/>
                <a:gd name="T3" fmla="*/ 454 h 510"/>
                <a:gd name="T4" fmla="*/ 454 w 681"/>
                <a:gd name="T5" fmla="*/ 340 h 510"/>
                <a:gd name="T6" fmla="*/ 567 w 681"/>
                <a:gd name="T7" fmla="*/ 340 h 510"/>
                <a:gd name="T8" fmla="*/ 567 w 681"/>
                <a:gd name="T9" fmla="*/ 170 h 510"/>
                <a:gd name="T10" fmla="*/ 511 w 681"/>
                <a:gd name="T11" fmla="*/ 170 h 510"/>
                <a:gd name="T12" fmla="*/ 511 w 681"/>
                <a:gd name="T13" fmla="*/ 227 h 510"/>
                <a:gd name="T14" fmla="*/ 397 w 681"/>
                <a:gd name="T15" fmla="*/ 227 h 510"/>
                <a:gd name="T16" fmla="*/ 397 w 681"/>
                <a:gd name="T17" fmla="*/ 397 h 510"/>
                <a:gd name="T18" fmla="*/ 341 w 681"/>
                <a:gd name="T19" fmla="*/ 397 h 510"/>
                <a:gd name="T20" fmla="*/ 341 w 681"/>
                <a:gd name="T21" fmla="*/ 510 h 510"/>
                <a:gd name="T22" fmla="*/ 284 w 681"/>
                <a:gd name="T23" fmla="*/ 510 h 510"/>
                <a:gd name="T24" fmla="*/ 284 w 681"/>
                <a:gd name="T25" fmla="*/ 340 h 510"/>
                <a:gd name="T26" fmla="*/ 341 w 681"/>
                <a:gd name="T27" fmla="*/ 340 h 510"/>
                <a:gd name="T28" fmla="*/ 341 w 681"/>
                <a:gd name="T29" fmla="*/ 284 h 510"/>
                <a:gd name="T30" fmla="*/ 171 w 681"/>
                <a:gd name="T31" fmla="*/ 284 h 510"/>
                <a:gd name="T32" fmla="*/ 171 w 681"/>
                <a:gd name="T33" fmla="*/ 227 h 510"/>
                <a:gd name="T34" fmla="*/ 114 w 681"/>
                <a:gd name="T35" fmla="*/ 227 h 510"/>
                <a:gd name="T36" fmla="*/ 114 w 681"/>
                <a:gd name="T37" fmla="*/ 170 h 510"/>
                <a:gd name="T38" fmla="*/ 0 w 681"/>
                <a:gd name="T39" fmla="*/ 170 h 510"/>
                <a:gd name="T40" fmla="*/ 0 w 681"/>
                <a:gd name="T41" fmla="*/ 0 h 510"/>
                <a:gd name="T42" fmla="*/ 227 w 681"/>
                <a:gd name="T43" fmla="*/ 0 h 510"/>
                <a:gd name="T44" fmla="*/ 227 w 681"/>
                <a:gd name="T45" fmla="*/ 57 h 510"/>
                <a:gd name="T46" fmla="*/ 284 w 681"/>
                <a:gd name="T47" fmla="*/ 57 h 510"/>
                <a:gd name="T48" fmla="*/ 284 w 681"/>
                <a:gd name="T49" fmla="*/ 0 h 510"/>
                <a:gd name="T50" fmla="*/ 511 w 681"/>
                <a:gd name="T51" fmla="*/ 0 h 510"/>
                <a:gd name="T52" fmla="*/ 511 w 681"/>
                <a:gd name="T53" fmla="*/ 57 h 510"/>
                <a:gd name="T54" fmla="*/ 624 w 681"/>
                <a:gd name="T55" fmla="*/ 57 h 510"/>
                <a:gd name="T56" fmla="*/ 624 w 681"/>
                <a:gd name="T57" fmla="*/ 340 h 510"/>
                <a:gd name="T58" fmla="*/ 681 w 681"/>
                <a:gd name="T59" fmla="*/ 340 h 510"/>
                <a:gd name="T60" fmla="*/ 681 w 681"/>
                <a:gd name="T61" fmla="*/ 397 h 510"/>
                <a:gd name="T62" fmla="*/ 511 w 681"/>
                <a:gd name="T63" fmla="*/ 397 h 510"/>
                <a:gd name="T64" fmla="*/ 511 w 681"/>
                <a:gd name="T65" fmla="*/ 45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1" h="510">
                  <a:moveTo>
                    <a:pt x="511" y="454"/>
                  </a:moveTo>
                  <a:lnTo>
                    <a:pt x="454" y="454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397"/>
                  </a:lnTo>
                  <a:lnTo>
                    <a:pt x="341" y="397"/>
                  </a:lnTo>
                  <a:lnTo>
                    <a:pt x="341" y="510"/>
                  </a:lnTo>
                  <a:lnTo>
                    <a:pt x="284" y="510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4"/>
                  </a:lnTo>
                  <a:lnTo>
                    <a:pt x="171" y="284"/>
                  </a:lnTo>
                  <a:lnTo>
                    <a:pt x="171" y="227"/>
                  </a:lnTo>
                  <a:lnTo>
                    <a:pt x="114" y="227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397"/>
                  </a:lnTo>
                  <a:lnTo>
                    <a:pt x="511" y="397"/>
                  </a:lnTo>
                  <a:lnTo>
                    <a:pt x="511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369" name="Freeform 1261">
              <a:extLst>
                <a:ext uri="{FF2B5EF4-FFF2-40B4-BE49-F238E27FC236}">
                  <a16:creationId xmlns:a16="http://schemas.microsoft.com/office/drawing/2014/main" id="{A05678F8-C3B7-4B23-B3AB-A69E22CEEB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1947"/>
              <a:ext cx="510" cy="340"/>
            </a:xfrm>
            <a:custGeom>
              <a:avLst/>
              <a:gdLst>
                <a:gd name="T0" fmla="*/ 0 w 510"/>
                <a:gd name="T1" fmla="*/ 113 h 340"/>
                <a:gd name="T2" fmla="*/ 0 w 510"/>
                <a:gd name="T3" fmla="*/ 283 h 340"/>
                <a:gd name="T4" fmla="*/ 170 w 510"/>
                <a:gd name="T5" fmla="*/ 283 h 340"/>
                <a:gd name="T6" fmla="*/ 170 w 510"/>
                <a:gd name="T7" fmla="*/ 340 h 340"/>
                <a:gd name="T8" fmla="*/ 227 w 510"/>
                <a:gd name="T9" fmla="*/ 340 h 340"/>
                <a:gd name="T10" fmla="*/ 227 w 510"/>
                <a:gd name="T11" fmla="*/ 283 h 340"/>
                <a:gd name="T12" fmla="*/ 454 w 510"/>
                <a:gd name="T13" fmla="*/ 283 h 340"/>
                <a:gd name="T14" fmla="*/ 454 w 510"/>
                <a:gd name="T15" fmla="*/ 170 h 340"/>
                <a:gd name="T16" fmla="*/ 510 w 510"/>
                <a:gd name="T17" fmla="*/ 170 h 340"/>
                <a:gd name="T18" fmla="*/ 510 w 510"/>
                <a:gd name="T19" fmla="*/ 0 h 340"/>
                <a:gd name="T20" fmla="*/ 454 w 510"/>
                <a:gd name="T21" fmla="*/ 0 h 340"/>
                <a:gd name="T22" fmla="*/ 454 w 510"/>
                <a:gd name="T23" fmla="*/ 56 h 340"/>
                <a:gd name="T24" fmla="*/ 340 w 510"/>
                <a:gd name="T25" fmla="*/ 56 h 340"/>
                <a:gd name="T26" fmla="*/ 340 w 510"/>
                <a:gd name="T27" fmla="*/ 113 h 340"/>
                <a:gd name="T28" fmla="*/ 170 w 510"/>
                <a:gd name="T29" fmla="*/ 113 h 340"/>
                <a:gd name="T30" fmla="*/ 170 w 510"/>
                <a:gd name="T31" fmla="*/ 56 h 340"/>
                <a:gd name="T32" fmla="*/ 114 w 510"/>
                <a:gd name="T33" fmla="*/ 56 h 340"/>
                <a:gd name="T34" fmla="*/ 114 w 510"/>
                <a:gd name="T35" fmla="*/ 0 h 340"/>
                <a:gd name="T36" fmla="*/ 0 w 510"/>
                <a:gd name="T37" fmla="*/ 0 h 340"/>
                <a:gd name="T38" fmla="*/ 0 w 510"/>
                <a:gd name="T39" fmla="*/ 56 h 340"/>
                <a:gd name="T40" fmla="*/ 57 w 510"/>
                <a:gd name="T41" fmla="*/ 56 h 340"/>
                <a:gd name="T42" fmla="*/ 57 w 510"/>
                <a:gd name="T43" fmla="*/ 113 h 340"/>
                <a:gd name="T44" fmla="*/ 0 w 510"/>
                <a:gd name="T45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0" h="340">
                  <a:moveTo>
                    <a:pt x="0" y="113"/>
                  </a:moveTo>
                  <a:lnTo>
                    <a:pt x="0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454" y="283"/>
                  </a:lnTo>
                  <a:lnTo>
                    <a:pt x="454" y="170"/>
                  </a:lnTo>
                  <a:lnTo>
                    <a:pt x="510" y="170"/>
                  </a:lnTo>
                  <a:lnTo>
                    <a:pt x="510" y="0"/>
                  </a:lnTo>
                  <a:lnTo>
                    <a:pt x="454" y="0"/>
                  </a:lnTo>
                  <a:lnTo>
                    <a:pt x="454" y="56"/>
                  </a:lnTo>
                  <a:lnTo>
                    <a:pt x="340" y="56"/>
                  </a:lnTo>
                  <a:lnTo>
                    <a:pt x="34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370" name="テキスト ボックス 369">
            <a:extLst>
              <a:ext uri="{FF2B5EF4-FFF2-40B4-BE49-F238E27FC236}">
                <a16:creationId xmlns:a16="http://schemas.microsoft.com/office/drawing/2014/main" id="{674B47E7-2454-4C1A-8529-F9584AC797B2}"/>
              </a:ext>
            </a:extLst>
          </p:cNvPr>
          <p:cNvSpPr txBox="1"/>
          <p:nvPr/>
        </p:nvSpPr>
        <p:spPr>
          <a:xfrm>
            <a:off x="6712970" y="524689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371" name="直線コネクタ 370">
            <a:extLst>
              <a:ext uri="{FF2B5EF4-FFF2-40B4-BE49-F238E27FC236}">
                <a16:creationId xmlns:a16="http://schemas.microsoft.com/office/drawing/2014/main" id="{C50CCD68-083F-4A7D-8C87-BF4DCD4AA3A4}"/>
              </a:ext>
            </a:extLst>
          </p:cNvPr>
          <p:cNvCxnSpPr/>
          <p:nvPr/>
        </p:nvCxnSpPr>
        <p:spPr>
          <a:xfrm>
            <a:off x="6739859" y="452653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テキスト ボックス 371">
            <a:extLst>
              <a:ext uri="{FF2B5EF4-FFF2-40B4-BE49-F238E27FC236}">
                <a16:creationId xmlns:a16="http://schemas.microsoft.com/office/drawing/2014/main" id="{C1D0C73D-87ED-41FC-9E32-97B01722FF8E}"/>
              </a:ext>
            </a:extLst>
          </p:cNvPr>
          <p:cNvSpPr txBox="1"/>
          <p:nvPr/>
        </p:nvSpPr>
        <p:spPr>
          <a:xfrm>
            <a:off x="7977007" y="345610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名古屋市</a:t>
            </a: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C5B2E871-5C6D-4065-8BEF-DF91B795C4E3}"/>
              </a:ext>
            </a:extLst>
          </p:cNvPr>
          <p:cNvSpPr txBox="1"/>
          <p:nvPr/>
        </p:nvSpPr>
        <p:spPr>
          <a:xfrm>
            <a:off x="6748248" y="10238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愛知県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08105571-0CD8-465F-BE06-0A6497E8C760}"/>
              </a:ext>
            </a:extLst>
          </p:cNvPr>
          <p:cNvGrpSpPr/>
          <p:nvPr/>
        </p:nvGrpSpPr>
        <p:grpSpPr>
          <a:xfrm>
            <a:off x="1825177" y="219337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B5A10E0A-8734-4F72-A980-4AC00DA876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名古屋市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72FC52A7-76EE-42A6-95FD-38D972D7EB9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225EEC9D-C284-437D-ACDA-16D1D3C641D4}"/>
              </a:ext>
            </a:extLst>
          </p:cNvPr>
          <p:cNvGrpSpPr/>
          <p:nvPr/>
        </p:nvGrpSpPr>
        <p:grpSpPr>
          <a:xfrm>
            <a:off x="4165706" y="213464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0EA9C21F-274F-4253-9C3A-06C2B71262C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豊田市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19D4534A-72AB-43B6-8EA2-C873CA564C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6A5EC997-DE3A-442B-A6A6-4DE0B427F4DD}"/>
              </a:ext>
            </a:extLst>
          </p:cNvPr>
          <p:cNvGrpSpPr/>
          <p:nvPr/>
        </p:nvGrpSpPr>
        <p:grpSpPr>
          <a:xfrm>
            <a:off x="5658946" y="2310818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BA7AE55F-6B60-4E6F-B23D-C408C0EDBD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chemeClr val="bg1">
                <a:alpha val="7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設楽町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FCB7C86F-9C1E-42B4-8062-D181F89D32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>
                <a:alpha val="7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CDD1C237-02B6-43FD-8F69-F60F9BF3253F}"/>
              </a:ext>
            </a:extLst>
          </p:cNvPr>
          <p:cNvGrpSpPr/>
          <p:nvPr/>
        </p:nvGrpSpPr>
        <p:grpSpPr>
          <a:xfrm>
            <a:off x="6976018" y="185781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8AF36BEB-16F7-4E5C-8B26-1F9D39B000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豊根村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7E51B756-2BB9-474B-88EA-ABEECDBE0C4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9BC5E0E5-575B-4E11-B738-C1387F5372F0}"/>
              </a:ext>
            </a:extLst>
          </p:cNvPr>
          <p:cNvGrpSpPr/>
          <p:nvPr/>
        </p:nvGrpSpPr>
        <p:grpSpPr>
          <a:xfrm>
            <a:off x="6715959" y="255409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D0860480-6242-46BB-A5A1-BF41F885C9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東栄町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4BD04C89-C6D1-449A-BA11-5D7BCFE826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BA266BCA-47E1-4ED4-B179-FFC34889F6CD}"/>
              </a:ext>
            </a:extLst>
          </p:cNvPr>
          <p:cNvGrpSpPr/>
          <p:nvPr/>
        </p:nvGrpSpPr>
        <p:grpSpPr>
          <a:xfrm>
            <a:off x="5658946" y="35775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16434D38-88EA-4E77-8F14-095C86EB3B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新城市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FDF27111-DDCD-4541-BB41-88EC1D36597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08BEF8BF-30D1-4FF4-83A8-4D40803B86A2}"/>
              </a:ext>
            </a:extLst>
          </p:cNvPr>
          <p:cNvGrpSpPr/>
          <p:nvPr/>
        </p:nvGrpSpPr>
        <p:grpSpPr>
          <a:xfrm>
            <a:off x="4137796" y="357755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5569D25C-C48D-4CF9-96B6-8ACA30145BD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岡崎市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D2ED939F-6CBB-4C5F-8D6D-E5E89E52510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3A40C869-7576-47DA-AE3C-3DE5DF27FCCA}"/>
              </a:ext>
            </a:extLst>
          </p:cNvPr>
          <p:cNvGrpSpPr/>
          <p:nvPr/>
        </p:nvGrpSpPr>
        <p:grpSpPr>
          <a:xfrm>
            <a:off x="4643878" y="439128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432964D8-EEE5-4EEA-A489-0966A16032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豊川市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D18E7F48-C9EB-42E3-8DD8-82B1AF827B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98C08F25-1CB0-4DB3-BA84-91CEC7B19F13}"/>
              </a:ext>
            </a:extLst>
          </p:cNvPr>
          <p:cNvGrpSpPr/>
          <p:nvPr/>
        </p:nvGrpSpPr>
        <p:grpSpPr>
          <a:xfrm>
            <a:off x="4937493" y="53224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995352AF-BCD2-43D6-A841-4B1B5C54F3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豊橋市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D46FA3B2-AE4C-43CC-8183-DCAD2C8C0AB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9E32EC42-6DF7-4755-BC44-0DDBA41B30CE}"/>
              </a:ext>
            </a:extLst>
          </p:cNvPr>
          <p:cNvGrpSpPr/>
          <p:nvPr/>
        </p:nvGrpSpPr>
        <p:grpSpPr>
          <a:xfrm>
            <a:off x="3502975" y="590130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D8D15FFF-ACA4-4EEC-81EA-D322A6F49BC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田原市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E091A5FD-0129-42E7-84C1-E60ECC1739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B880849F-3AEE-4B74-9091-A561BCF8E518}"/>
              </a:ext>
            </a:extLst>
          </p:cNvPr>
          <p:cNvGrpSpPr/>
          <p:nvPr/>
        </p:nvGrpSpPr>
        <p:grpSpPr>
          <a:xfrm>
            <a:off x="7155015" y="39396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734D2359-611B-4E3A-8487-422E7DE5FE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西区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D30BB0B9-E372-4E6D-A7A6-294E58F370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9F55D119-AFF6-4A50-B23E-E4163CC60BA3}"/>
              </a:ext>
            </a:extLst>
          </p:cNvPr>
          <p:cNvGrpSpPr/>
          <p:nvPr/>
        </p:nvGrpSpPr>
        <p:grpSpPr>
          <a:xfrm>
            <a:off x="7935191" y="37970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F74775B9-9682-499D-908D-B92C322B73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北区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385F453E-2AC3-483A-B05E-3B2E39C1E2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2E553665-74AD-48CE-96A9-24F9BA204576}"/>
              </a:ext>
            </a:extLst>
          </p:cNvPr>
          <p:cNvGrpSpPr/>
          <p:nvPr/>
        </p:nvGrpSpPr>
        <p:grpSpPr>
          <a:xfrm>
            <a:off x="8775675" y="379528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A7BF800D-EB27-47DD-B6EB-D307A482DE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守山区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5B52C1D0-8411-4110-B6E3-01F792CB09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38425EBB-0E39-481D-8E36-789AAE585C98}"/>
              </a:ext>
            </a:extLst>
          </p:cNvPr>
          <p:cNvGrpSpPr/>
          <p:nvPr/>
        </p:nvGrpSpPr>
        <p:grpSpPr>
          <a:xfrm>
            <a:off x="8161694" y="53406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76FDA539-1840-4859-8301-8DC37E208F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瑞穂区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704FC733-5C32-4089-9329-28A2400278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1F07E3B6-6663-4E4D-B579-AD0AE889B50B}"/>
              </a:ext>
            </a:extLst>
          </p:cNvPr>
          <p:cNvGrpSpPr/>
          <p:nvPr/>
        </p:nvGrpSpPr>
        <p:grpSpPr>
          <a:xfrm>
            <a:off x="8933481" y="53462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0540D4B1-F246-4C8D-A2CA-CAA98F67E53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天白区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56F3189F-B7CE-4301-BEEE-43ADFFD8D2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42BF4A51-F2C3-468F-84E0-53B441EC0F08}"/>
              </a:ext>
            </a:extLst>
          </p:cNvPr>
          <p:cNvGrpSpPr/>
          <p:nvPr/>
        </p:nvGrpSpPr>
        <p:grpSpPr>
          <a:xfrm>
            <a:off x="7918413" y="582716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6E018FEC-0458-43EF-8EBE-C2162A0372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南区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F947ED2F-438F-48E5-9C93-48EAE51E7E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891BA3AF-1232-4EB7-8A96-D945BD3C1184}"/>
              </a:ext>
            </a:extLst>
          </p:cNvPr>
          <p:cNvGrpSpPr/>
          <p:nvPr/>
        </p:nvGrpSpPr>
        <p:grpSpPr>
          <a:xfrm>
            <a:off x="8706978" y="58160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73C6E6C1-6C4A-4E7C-8882-C1420C7EB1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緑区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25136890-3B72-4F68-81EC-160304250E0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B5B8D166-ABA3-4CA0-9965-6756DC956F58}"/>
              </a:ext>
            </a:extLst>
          </p:cNvPr>
          <p:cNvGrpSpPr/>
          <p:nvPr/>
        </p:nvGrpSpPr>
        <p:grpSpPr>
          <a:xfrm>
            <a:off x="7389906" y="53406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B8BAF799-A04F-43C0-8B90-0F556724AD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熱田区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44735991-D879-48D8-BD90-EA072313B4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CD7D6841-F710-443A-A6C1-BB6B63D6A5B4}"/>
              </a:ext>
            </a:extLst>
          </p:cNvPr>
          <p:cNvGrpSpPr/>
          <p:nvPr/>
        </p:nvGrpSpPr>
        <p:grpSpPr>
          <a:xfrm>
            <a:off x="6625989" y="457720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2D5E1636-9C65-45FD-9BE6-13C091A68A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中村区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CC159A3F-46A6-4446-B1F3-13DACAD7E9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49D31C86-932B-4773-8283-432947935C5F}"/>
              </a:ext>
            </a:extLst>
          </p:cNvPr>
          <p:cNvGrpSpPr/>
          <p:nvPr/>
        </p:nvGrpSpPr>
        <p:grpSpPr>
          <a:xfrm>
            <a:off x="6534229" y="50637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509917D6-A760-42D2-A953-80F58EAB40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中川区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8E6A2DAF-792D-4949-BD24-4DA3A7761C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98D4BAB4-5EBD-4069-9C16-05049711A911}"/>
              </a:ext>
            </a:extLst>
          </p:cNvPr>
          <p:cNvGrpSpPr/>
          <p:nvPr/>
        </p:nvGrpSpPr>
        <p:grpSpPr>
          <a:xfrm>
            <a:off x="6534229" y="55419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C4FB14B5-399A-433B-BB71-3D50A136A94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港区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E5559E67-3084-4C84-833E-151255B243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1A00DE05-7DA2-4DDE-ACA3-2E2C47504B51}"/>
              </a:ext>
            </a:extLst>
          </p:cNvPr>
          <p:cNvGrpSpPr/>
          <p:nvPr/>
        </p:nvGrpSpPr>
        <p:grpSpPr>
          <a:xfrm>
            <a:off x="7389906" y="48708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3FF1F20A-EEAC-494B-817D-67F85662A87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中区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D371A8F0-826F-4648-ABE7-914845E78E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28FAA83E-FCB7-47FC-97E1-B7032304C3CA}"/>
              </a:ext>
            </a:extLst>
          </p:cNvPr>
          <p:cNvGrpSpPr/>
          <p:nvPr/>
        </p:nvGrpSpPr>
        <p:grpSpPr>
          <a:xfrm>
            <a:off x="7624798" y="44010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24C8DAF7-5146-472A-B3D9-9D928A62A0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東区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58839C03-6B4C-468F-A73F-EC3CB79267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AB263DFC-E7EE-498D-AAA5-4AE26E90AD87}"/>
              </a:ext>
            </a:extLst>
          </p:cNvPr>
          <p:cNvGrpSpPr/>
          <p:nvPr/>
        </p:nvGrpSpPr>
        <p:grpSpPr>
          <a:xfrm>
            <a:off x="8161694" y="48708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16D00609-C0C0-4C9E-9964-4686782CB8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昭和区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BA9B9EA2-88C4-41EE-B4BC-AB7F04D0B35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49417358-59D1-4829-A1F7-BA8D5F8D6137}"/>
              </a:ext>
            </a:extLst>
          </p:cNvPr>
          <p:cNvGrpSpPr/>
          <p:nvPr/>
        </p:nvGrpSpPr>
        <p:grpSpPr>
          <a:xfrm>
            <a:off x="8933481" y="487646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F76292B4-C186-4861-AA30-EBE9CE499B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名東区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A236DEA8-FB39-4A47-8635-091F51C9C6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3A9F635E-10B9-4D76-80C1-67944AC06D37}"/>
              </a:ext>
            </a:extLst>
          </p:cNvPr>
          <p:cNvGrpSpPr/>
          <p:nvPr/>
        </p:nvGrpSpPr>
        <p:grpSpPr>
          <a:xfrm>
            <a:off x="8547588" y="44010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B3FD509E-9636-4271-86BA-6449C2E1CE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kern="10" dirty="0">
                  <a:solidFill>
                    <a:schemeClr val="tx1"/>
                  </a:solidFill>
                  <a:latin typeface="メイリオ"/>
                  <a:ea typeface="メイリオ"/>
                  <a:cs typeface="メイリオ"/>
                </a:rPr>
                <a:t>千種区</a:t>
              </a:r>
            </a:p>
          </p:txBody>
        </p:sp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5849A4FA-9850-4354-919C-13260285A9F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D5C1495C-799F-4431-A30A-9A3028D742A1}"/>
              </a:ext>
            </a:extLst>
          </p:cNvPr>
          <p:cNvGrpSpPr/>
          <p:nvPr/>
        </p:nvGrpSpPr>
        <p:grpSpPr>
          <a:xfrm>
            <a:off x="1500835" y="51318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098657B7-7FFB-4A4E-8ED9-32F1C997B6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美浜町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DE574E57-49D3-4B1B-A509-7D9371F446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036B930D-9B22-4914-B17F-C8C2B6875AF3}"/>
              </a:ext>
            </a:extLst>
          </p:cNvPr>
          <p:cNvGrpSpPr/>
          <p:nvPr/>
        </p:nvGrpSpPr>
        <p:grpSpPr>
          <a:xfrm>
            <a:off x="1500835" y="561004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C95B833F-EFCF-497F-B94A-8E1430F963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南知多町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BD298E12-B7B8-457B-828D-92D8A84C24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B40210E9-01C2-4220-BC0A-75451B969BE5}"/>
              </a:ext>
            </a:extLst>
          </p:cNvPr>
          <p:cNvGrpSpPr/>
          <p:nvPr/>
        </p:nvGrpSpPr>
        <p:grpSpPr>
          <a:xfrm>
            <a:off x="3880480" y="46513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E319B7AB-988F-4B52-BE8E-78F8376EA4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蒲郡市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68860002-2D65-4945-8A84-0CC7F3C2190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E5A99198-4BA6-4D58-AA9C-8DDA3466FF1F}"/>
              </a:ext>
            </a:extLst>
          </p:cNvPr>
          <p:cNvGrpSpPr/>
          <p:nvPr/>
        </p:nvGrpSpPr>
        <p:grpSpPr>
          <a:xfrm>
            <a:off x="3476303" y="41817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D4B32BE6-F353-4C1D-8DCA-41F1BC32351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幸田町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CAD04926-E9AD-4AD5-B3F4-CCCA21062B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E0982CAF-C2F6-4057-B81F-BF55B70D3421}"/>
              </a:ext>
            </a:extLst>
          </p:cNvPr>
          <p:cNvGrpSpPr/>
          <p:nvPr/>
        </p:nvGrpSpPr>
        <p:grpSpPr>
          <a:xfrm>
            <a:off x="2746460" y="48622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82BDFBEB-0EC4-4681-AEA2-6F8C8D014B7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西尾市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95E12FD9-CE1F-4502-854B-1230DBDDEA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9729035A-86C2-4EF8-946F-12CD02233F18}"/>
              </a:ext>
            </a:extLst>
          </p:cNvPr>
          <p:cNvGrpSpPr/>
          <p:nvPr/>
        </p:nvGrpSpPr>
        <p:grpSpPr>
          <a:xfrm>
            <a:off x="1883900" y="4661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97ABA31D-EC51-4FBD-B7F0-0F2EFC32EC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武豊町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3D586CEB-9B4A-4356-ABC9-D2B1265575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3A819639-6934-43B8-A63D-E62A963343F7}"/>
              </a:ext>
            </a:extLst>
          </p:cNvPr>
          <p:cNvGrpSpPr/>
          <p:nvPr/>
        </p:nvGrpSpPr>
        <p:grpSpPr>
          <a:xfrm>
            <a:off x="1120502" y="46618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B8348FA5-5223-4DEB-8AEC-CCA47CD0DF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常滑市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907BCE34-759C-4A98-A5E6-14BB0B7807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C3879BA4-B949-408B-8E78-8981A6C0D9A2}"/>
              </a:ext>
            </a:extLst>
          </p:cNvPr>
          <p:cNvGrpSpPr/>
          <p:nvPr/>
        </p:nvGrpSpPr>
        <p:grpSpPr>
          <a:xfrm>
            <a:off x="2429184" y="41993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B6F19D00-2C11-4D99-8CDA-B711422BA1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碧南市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3122B4FF-3935-4155-8898-31DD9F8755D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2794218F-9128-4C9C-ADFC-25195922F332}"/>
              </a:ext>
            </a:extLst>
          </p:cNvPr>
          <p:cNvGrpSpPr/>
          <p:nvPr/>
        </p:nvGrpSpPr>
        <p:grpSpPr>
          <a:xfrm>
            <a:off x="1665786" y="41993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0064FF0A-18BB-499E-A13D-31134BB4B2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半田市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75540417-B4BA-41C0-8182-631EA8E918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6A0E822E-DCE9-452E-A24B-08DD02E3F4F7}"/>
              </a:ext>
            </a:extLst>
          </p:cNvPr>
          <p:cNvGrpSpPr/>
          <p:nvPr/>
        </p:nvGrpSpPr>
        <p:grpSpPr>
          <a:xfrm>
            <a:off x="3561997" y="12034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28932EEA-B759-4739-A883-766C2F277F5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瀬戸市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A5293940-0BF5-418C-9D86-1537EB484A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2E598EDB-F94A-48AF-B6F0-9D1EBDD72A2C}"/>
              </a:ext>
            </a:extLst>
          </p:cNvPr>
          <p:cNvGrpSpPr/>
          <p:nvPr/>
        </p:nvGrpSpPr>
        <p:grpSpPr>
          <a:xfrm>
            <a:off x="3125291" y="713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2BC6B192-60D1-4F5C-A24A-16AC6160C5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春日井市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30D816CA-580A-451D-9182-67AA261A09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47E30CAD-84BA-40DC-87E0-52692BEDED76}"/>
              </a:ext>
            </a:extLst>
          </p:cNvPr>
          <p:cNvGrpSpPr/>
          <p:nvPr/>
        </p:nvGrpSpPr>
        <p:grpSpPr>
          <a:xfrm>
            <a:off x="2135066" y="37295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FAEAD29E-BC74-4C1A-A116-DCE6DEA2C7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高浜市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90060217-DB35-4450-A766-24EFD1AECF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7166982F-EBE2-4F6E-AC85-868784E86721}"/>
              </a:ext>
            </a:extLst>
          </p:cNvPr>
          <p:cNvGrpSpPr/>
          <p:nvPr/>
        </p:nvGrpSpPr>
        <p:grpSpPr>
          <a:xfrm>
            <a:off x="1371668" y="37295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2" name="四角形: 上の 2 つの角を丸める 221">
              <a:extLst>
                <a:ext uri="{FF2B5EF4-FFF2-40B4-BE49-F238E27FC236}">
                  <a16:creationId xmlns:a16="http://schemas.microsoft.com/office/drawing/2014/main" id="{9DBB438D-608A-406D-8F49-0F6A40B07D4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阿久比町</a:t>
              </a:r>
            </a:p>
          </p:txBody>
        </p:sp>
        <p:sp>
          <p:nvSpPr>
            <p:cNvPr id="223" name="四角形: 上の 2 つの角を丸める 222">
              <a:extLst>
                <a:ext uri="{FF2B5EF4-FFF2-40B4-BE49-F238E27FC236}">
                  <a16:creationId xmlns:a16="http://schemas.microsoft.com/office/drawing/2014/main" id="{5B331EE7-6082-4D8D-92B1-E102D23DAA6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1EFDC40C-8A60-4C23-8351-E3D06B55553F}"/>
              </a:ext>
            </a:extLst>
          </p:cNvPr>
          <p:cNvGrpSpPr/>
          <p:nvPr/>
        </p:nvGrpSpPr>
        <p:grpSpPr>
          <a:xfrm>
            <a:off x="2890075" y="37295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5" name="四角形: 上の 2 つの角を丸める 224">
              <a:extLst>
                <a:ext uri="{FF2B5EF4-FFF2-40B4-BE49-F238E27FC236}">
                  <a16:creationId xmlns:a16="http://schemas.microsoft.com/office/drawing/2014/main" id="{1B5500C0-22A9-4201-ACB2-A56FD892A8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安城市</a:t>
              </a:r>
            </a:p>
          </p:txBody>
        </p:sp>
        <p:sp>
          <p:nvSpPr>
            <p:cNvPr id="226" name="四角形: 上の 2 つの角を丸める 225">
              <a:extLst>
                <a:ext uri="{FF2B5EF4-FFF2-40B4-BE49-F238E27FC236}">
                  <a16:creationId xmlns:a16="http://schemas.microsoft.com/office/drawing/2014/main" id="{514B3B78-3505-429A-98CD-A7CCAC1325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F7271A41-4E0B-404D-8EB9-73445FFC02A7}"/>
              </a:ext>
            </a:extLst>
          </p:cNvPr>
          <p:cNvGrpSpPr/>
          <p:nvPr/>
        </p:nvGrpSpPr>
        <p:grpSpPr>
          <a:xfrm>
            <a:off x="1866619" y="32681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8" name="四角形: 上の 2 つの角を丸める 227">
              <a:extLst>
                <a:ext uri="{FF2B5EF4-FFF2-40B4-BE49-F238E27FC236}">
                  <a16:creationId xmlns:a16="http://schemas.microsoft.com/office/drawing/2014/main" id="{7142EF95-4A52-489D-8977-9625FBE58C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東浦町</a:t>
              </a:r>
            </a:p>
          </p:txBody>
        </p:sp>
        <p:sp>
          <p:nvSpPr>
            <p:cNvPr id="229" name="四角形: 上の 2 つの角を丸める 228">
              <a:extLst>
                <a:ext uri="{FF2B5EF4-FFF2-40B4-BE49-F238E27FC236}">
                  <a16:creationId xmlns:a16="http://schemas.microsoft.com/office/drawing/2014/main" id="{48FC8693-CA24-49E0-8245-7D6249DF7D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584BC8BF-43AF-494C-B125-70896F4BAF94}"/>
              </a:ext>
            </a:extLst>
          </p:cNvPr>
          <p:cNvGrpSpPr/>
          <p:nvPr/>
        </p:nvGrpSpPr>
        <p:grpSpPr>
          <a:xfrm>
            <a:off x="1103221" y="32681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1" name="四角形: 上の 2 つの角を丸める 230">
              <a:extLst>
                <a:ext uri="{FF2B5EF4-FFF2-40B4-BE49-F238E27FC236}">
                  <a16:creationId xmlns:a16="http://schemas.microsoft.com/office/drawing/2014/main" id="{9110AFE2-F995-433F-8273-59B92FDD19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知多市</a:t>
              </a:r>
            </a:p>
          </p:txBody>
        </p:sp>
        <p:sp>
          <p:nvSpPr>
            <p:cNvPr id="232" name="四角形: 上の 2 つの角を丸める 231">
              <a:extLst>
                <a:ext uri="{FF2B5EF4-FFF2-40B4-BE49-F238E27FC236}">
                  <a16:creationId xmlns:a16="http://schemas.microsoft.com/office/drawing/2014/main" id="{A72D4D6C-D18A-4096-B7EF-E401BAB8817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3" name="グループ化 232">
            <a:extLst>
              <a:ext uri="{FF2B5EF4-FFF2-40B4-BE49-F238E27FC236}">
                <a16:creationId xmlns:a16="http://schemas.microsoft.com/office/drawing/2014/main" id="{FAFC4C5B-B335-40B5-A215-FBB199984934}"/>
              </a:ext>
            </a:extLst>
          </p:cNvPr>
          <p:cNvGrpSpPr/>
          <p:nvPr/>
        </p:nvGrpSpPr>
        <p:grpSpPr>
          <a:xfrm>
            <a:off x="2621628" y="32681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1E12AA1B-304B-43D3-A4C8-71D64261C3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知立市</a:t>
              </a:r>
            </a:p>
          </p:txBody>
        </p:sp>
        <p:sp>
          <p:nvSpPr>
            <p:cNvPr id="235" name="四角形: 上の 2 つの角を丸める 234">
              <a:extLst>
                <a:ext uri="{FF2B5EF4-FFF2-40B4-BE49-F238E27FC236}">
                  <a16:creationId xmlns:a16="http://schemas.microsoft.com/office/drawing/2014/main" id="{94C2B58E-F4CB-4922-B65E-91B0FBE839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91DF9F47-0298-4D62-A21F-A387E5E719AB}"/>
              </a:ext>
            </a:extLst>
          </p:cNvPr>
          <p:cNvGrpSpPr/>
          <p:nvPr/>
        </p:nvGrpSpPr>
        <p:grpSpPr>
          <a:xfrm>
            <a:off x="2613240" y="28067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37" name="四角形: 上の 2 つの角を丸める 236">
              <a:extLst>
                <a:ext uri="{FF2B5EF4-FFF2-40B4-BE49-F238E27FC236}">
                  <a16:creationId xmlns:a16="http://schemas.microsoft.com/office/drawing/2014/main" id="{0396DC0E-5F74-40F4-80CF-CE790F1073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大府市</a:t>
              </a:r>
            </a:p>
          </p:txBody>
        </p:sp>
        <p:sp>
          <p:nvSpPr>
            <p:cNvPr id="238" name="四角形: 上の 2 つの角を丸める 237">
              <a:extLst>
                <a:ext uri="{FF2B5EF4-FFF2-40B4-BE49-F238E27FC236}">
                  <a16:creationId xmlns:a16="http://schemas.microsoft.com/office/drawing/2014/main" id="{67C91637-4B67-4614-8654-16298995C3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1B63FD36-3E32-40E2-B310-B360F2EF9EE0}"/>
              </a:ext>
            </a:extLst>
          </p:cNvPr>
          <p:cNvGrpSpPr/>
          <p:nvPr/>
        </p:nvGrpSpPr>
        <p:grpSpPr>
          <a:xfrm>
            <a:off x="1866620" y="28067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0" name="四角形: 上の 2 つの角を丸める 239">
              <a:extLst>
                <a:ext uri="{FF2B5EF4-FFF2-40B4-BE49-F238E27FC236}">
                  <a16:creationId xmlns:a16="http://schemas.microsoft.com/office/drawing/2014/main" id="{33589929-BA85-414C-8B1F-18AAF73470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東海市</a:t>
              </a:r>
            </a:p>
          </p:txBody>
        </p:sp>
        <p:sp>
          <p:nvSpPr>
            <p:cNvPr id="241" name="四角形: 上の 2 つの角を丸める 240">
              <a:extLst>
                <a:ext uri="{FF2B5EF4-FFF2-40B4-BE49-F238E27FC236}">
                  <a16:creationId xmlns:a16="http://schemas.microsoft.com/office/drawing/2014/main" id="{0DDE56DD-BD33-484B-B523-5190C3EA9C7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2" name="グループ化 241">
            <a:extLst>
              <a:ext uri="{FF2B5EF4-FFF2-40B4-BE49-F238E27FC236}">
                <a16:creationId xmlns:a16="http://schemas.microsoft.com/office/drawing/2014/main" id="{A1B8B58B-BDE3-4383-B896-66A30D4FE217}"/>
              </a:ext>
            </a:extLst>
          </p:cNvPr>
          <p:cNvGrpSpPr/>
          <p:nvPr/>
        </p:nvGrpSpPr>
        <p:grpSpPr>
          <a:xfrm>
            <a:off x="3368249" y="28067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3" name="四角形: 上の 2 つの角を丸める 242">
              <a:extLst>
                <a:ext uri="{FF2B5EF4-FFF2-40B4-BE49-F238E27FC236}">
                  <a16:creationId xmlns:a16="http://schemas.microsoft.com/office/drawing/2014/main" id="{722D77CF-855B-483B-85C9-9A7385B01E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豊明市</a:t>
              </a:r>
            </a:p>
          </p:txBody>
        </p:sp>
        <p:sp>
          <p:nvSpPr>
            <p:cNvPr id="244" name="四角形: 上の 2 つの角を丸める 243">
              <a:extLst>
                <a:ext uri="{FF2B5EF4-FFF2-40B4-BE49-F238E27FC236}">
                  <a16:creationId xmlns:a16="http://schemas.microsoft.com/office/drawing/2014/main" id="{3D42CDC1-2E1D-4580-9C04-FE131E05E5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DC517BC4-CA37-4BFA-A68B-746DDA447D58}"/>
              </a:ext>
            </a:extLst>
          </p:cNvPr>
          <p:cNvGrpSpPr/>
          <p:nvPr/>
        </p:nvGrpSpPr>
        <p:grpSpPr>
          <a:xfrm>
            <a:off x="3368249" y="326815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6" name="四角形: 上の 2 つの角を丸める 245">
              <a:extLst>
                <a:ext uri="{FF2B5EF4-FFF2-40B4-BE49-F238E27FC236}">
                  <a16:creationId xmlns:a16="http://schemas.microsoft.com/office/drawing/2014/main" id="{B824A4D4-D807-4808-80C6-DF07EB2041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刈谷市</a:t>
              </a:r>
            </a:p>
          </p:txBody>
        </p:sp>
        <p:sp>
          <p:nvSpPr>
            <p:cNvPr id="247" name="四角形: 上の 2 つの角を丸める 246">
              <a:extLst>
                <a:ext uri="{FF2B5EF4-FFF2-40B4-BE49-F238E27FC236}">
                  <a16:creationId xmlns:a16="http://schemas.microsoft.com/office/drawing/2014/main" id="{DE6E82CE-62A1-4FD5-8039-A17BD7FD65D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9E3B7635-FCB1-4E4C-A24D-01A2FE56B26A}"/>
              </a:ext>
            </a:extLst>
          </p:cNvPr>
          <p:cNvGrpSpPr/>
          <p:nvPr/>
        </p:nvGrpSpPr>
        <p:grpSpPr>
          <a:xfrm>
            <a:off x="1557189" y="240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49" name="四角形: 上の 2 つの角を丸める 248">
              <a:extLst>
                <a:ext uri="{FF2B5EF4-FFF2-40B4-BE49-F238E27FC236}">
                  <a16:creationId xmlns:a16="http://schemas.microsoft.com/office/drawing/2014/main" id="{75FBB58D-E94B-4631-A8C9-3F7D506EA4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扶桑町</a:t>
              </a:r>
            </a:p>
          </p:txBody>
        </p:sp>
        <p:sp>
          <p:nvSpPr>
            <p:cNvPr id="250" name="四角形: 上の 2 つの角を丸める 249">
              <a:extLst>
                <a:ext uri="{FF2B5EF4-FFF2-40B4-BE49-F238E27FC236}">
                  <a16:creationId xmlns:a16="http://schemas.microsoft.com/office/drawing/2014/main" id="{1BBE0888-37AA-4953-8647-BCD5C183C5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2B03C7E7-A3E3-4E08-BB44-E275361E6D1C}"/>
              </a:ext>
            </a:extLst>
          </p:cNvPr>
          <p:cNvGrpSpPr/>
          <p:nvPr/>
        </p:nvGrpSpPr>
        <p:grpSpPr>
          <a:xfrm>
            <a:off x="806374" y="240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2" name="四角形: 上の 2 つの角を丸める 251">
              <a:extLst>
                <a:ext uri="{FF2B5EF4-FFF2-40B4-BE49-F238E27FC236}">
                  <a16:creationId xmlns:a16="http://schemas.microsoft.com/office/drawing/2014/main" id="{75F16D05-80E2-4DED-A2B4-64F5B6A13B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江南市</a:t>
              </a:r>
            </a:p>
          </p:txBody>
        </p:sp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2AE07A21-616E-433E-9E45-6D266684CE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0016997B-9E77-41EC-B0D3-3E3D6E3C1796}"/>
              </a:ext>
            </a:extLst>
          </p:cNvPr>
          <p:cNvGrpSpPr/>
          <p:nvPr/>
        </p:nvGrpSpPr>
        <p:grpSpPr>
          <a:xfrm>
            <a:off x="2308003" y="2404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5" name="四角形: 上の 2 つの角を丸める 254">
              <a:extLst>
                <a:ext uri="{FF2B5EF4-FFF2-40B4-BE49-F238E27FC236}">
                  <a16:creationId xmlns:a16="http://schemas.microsoft.com/office/drawing/2014/main" id="{DE5D9FB0-0432-4664-8A4B-BBB7EB76318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犬山市</a:t>
              </a:r>
            </a:p>
          </p:txBody>
        </p:sp>
        <p:sp>
          <p:nvSpPr>
            <p:cNvPr id="256" name="四角形: 上の 2 つの角を丸める 255">
              <a:extLst>
                <a:ext uri="{FF2B5EF4-FFF2-40B4-BE49-F238E27FC236}">
                  <a16:creationId xmlns:a16="http://schemas.microsoft.com/office/drawing/2014/main" id="{43577966-2F81-4DF0-9A05-D24F77138B6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7" name="グループ化 256">
            <a:extLst>
              <a:ext uri="{FF2B5EF4-FFF2-40B4-BE49-F238E27FC236}">
                <a16:creationId xmlns:a16="http://schemas.microsoft.com/office/drawing/2014/main" id="{5386D7AC-E618-465A-9CA7-A2A474993D13}"/>
              </a:ext>
            </a:extLst>
          </p:cNvPr>
          <p:cNvGrpSpPr/>
          <p:nvPr/>
        </p:nvGrpSpPr>
        <p:grpSpPr>
          <a:xfrm>
            <a:off x="1557036" y="713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8" name="四角形: 上の 2 つの角を丸める 257">
              <a:extLst>
                <a:ext uri="{FF2B5EF4-FFF2-40B4-BE49-F238E27FC236}">
                  <a16:creationId xmlns:a16="http://schemas.microsoft.com/office/drawing/2014/main" id="{5D41FB0D-752E-4A6B-A0A4-A1A445D30E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大口町</a:t>
              </a:r>
            </a:p>
          </p:txBody>
        </p:sp>
        <p:sp>
          <p:nvSpPr>
            <p:cNvPr id="259" name="四角形: 上の 2 つの角を丸める 258">
              <a:extLst>
                <a:ext uri="{FF2B5EF4-FFF2-40B4-BE49-F238E27FC236}">
                  <a16:creationId xmlns:a16="http://schemas.microsoft.com/office/drawing/2014/main" id="{A7AD9009-172A-4BF2-BCFE-DB44FF6576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4E15D178-6FC6-4F86-B6A2-2C1116773725}"/>
              </a:ext>
            </a:extLst>
          </p:cNvPr>
          <p:cNvGrpSpPr/>
          <p:nvPr/>
        </p:nvGrpSpPr>
        <p:grpSpPr>
          <a:xfrm>
            <a:off x="873306" y="713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1" name="四角形: 上の 2 つの角を丸める 260">
              <a:extLst>
                <a:ext uri="{FF2B5EF4-FFF2-40B4-BE49-F238E27FC236}">
                  <a16:creationId xmlns:a16="http://schemas.microsoft.com/office/drawing/2014/main" id="{BF2C5A8E-3C33-4963-8776-4C88E7CBA1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一宮市</a:t>
              </a:r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36002172-37B3-4020-8D1D-0D12520AFA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35E45709-698C-4842-AF11-4DAB1B31A21D}"/>
              </a:ext>
            </a:extLst>
          </p:cNvPr>
          <p:cNvGrpSpPr/>
          <p:nvPr/>
        </p:nvGrpSpPr>
        <p:grpSpPr>
          <a:xfrm>
            <a:off x="2374630" y="713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867AB163-F394-46BA-AB2B-50EE03C9E35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小牧市</a:t>
              </a:r>
            </a:p>
          </p:txBody>
        </p:sp>
        <p:sp>
          <p:nvSpPr>
            <p:cNvPr id="265" name="四角形: 上の 2 つの角を丸める 264">
              <a:extLst>
                <a:ext uri="{FF2B5EF4-FFF2-40B4-BE49-F238E27FC236}">
                  <a16:creationId xmlns:a16="http://schemas.microsoft.com/office/drawing/2014/main" id="{99DE8166-07AF-478E-B874-88349AAAC49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6" name="グループ化 265">
            <a:extLst>
              <a:ext uri="{FF2B5EF4-FFF2-40B4-BE49-F238E27FC236}">
                <a16:creationId xmlns:a16="http://schemas.microsoft.com/office/drawing/2014/main" id="{BE8E4579-6F4C-4A4E-B9F3-2B801CB8CA13}"/>
              </a:ext>
            </a:extLst>
          </p:cNvPr>
          <p:cNvGrpSpPr/>
          <p:nvPr/>
        </p:nvGrpSpPr>
        <p:grpSpPr>
          <a:xfrm>
            <a:off x="2798599" y="12034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7" name="四角形: 上の 2 つの角を丸める 266">
              <a:extLst>
                <a:ext uri="{FF2B5EF4-FFF2-40B4-BE49-F238E27FC236}">
                  <a16:creationId xmlns:a16="http://schemas.microsoft.com/office/drawing/2014/main" id="{E261C581-EBA5-4446-9A91-9130431550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尾張旭市</a:t>
              </a:r>
            </a:p>
          </p:txBody>
        </p:sp>
        <p:sp>
          <p:nvSpPr>
            <p:cNvPr id="268" name="四角形: 上の 2 つの角を丸める 267">
              <a:extLst>
                <a:ext uri="{FF2B5EF4-FFF2-40B4-BE49-F238E27FC236}">
                  <a16:creationId xmlns:a16="http://schemas.microsoft.com/office/drawing/2014/main" id="{058A2E00-BF5B-4AD5-B748-517E9254E01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E1045C91-22F9-4D5A-B476-86D58712831E}"/>
              </a:ext>
            </a:extLst>
          </p:cNvPr>
          <p:cNvGrpSpPr/>
          <p:nvPr/>
        </p:nvGrpSpPr>
        <p:grpSpPr>
          <a:xfrm>
            <a:off x="2621628" y="23369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0" name="四角形: 上の 2 つの角を丸める 269">
              <a:extLst>
                <a:ext uri="{FF2B5EF4-FFF2-40B4-BE49-F238E27FC236}">
                  <a16:creationId xmlns:a16="http://schemas.microsoft.com/office/drawing/2014/main" id="{F63E6AB9-3FF3-43A9-8523-8E2D4C8F40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東郷町</a:t>
              </a:r>
            </a:p>
          </p:txBody>
        </p:sp>
        <p:sp>
          <p:nvSpPr>
            <p:cNvPr id="271" name="四角形: 上の 2 つの角を丸める 270">
              <a:extLst>
                <a:ext uri="{FF2B5EF4-FFF2-40B4-BE49-F238E27FC236}">
                  <a16:creationId xmlns:a16="http://schemas.microsoft.com/office/drawing/2014/main" id="{86F03B68-4956-4030-B7BB-C0F21A7C793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2" name="グループ化 271">
            <a:extLst>
              <a:ext uri="{FF2B5EF4-FFF2-40B4-BE49-F238E27FC236}">
                <a16:creationId xmlns:a16="http://schemas.microsoft.com/office/drawing/2014/main" id="{B93F8A88-9946-4B80-A47B-3D77A44359D0}"/>
              </a:ext>
            </a:extLst>
          </p:cNvPr>
          <p:cNvGrpSpPr/>
          <p:nvPr/>
        </p:nvGrpSpPr>
        <p:grpSpPr>
          <a:xfrm>
            <a:off x="2613240" y="16660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3" name="四角形: 上の 2 つの角を丸める 272">
              <a:extLst>
                <a:ext uri="{FF2B5EF4-FFF2-40B4-BE49-F238E27FC236}">
                  <a16:creationId xmlns:a16="http://schemas.microsoft.com/office/drawing/2014/main" id="{7F5D02E9-B5BA-4B06-A34B-C0A99D486F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日進市</a:t>
              </a:r>
            </a:p>
          </p:txBody>
        </p:sp>
        <p:sp>
          <p:nvSpPr>
            <p:cNvPr id="274" name="四角形: 上の 2 つの角を丸める 273">
              <a:extLst>
                <a:ext uri="{FF2B5EF4-FFF2-40B4-BE49-F238E27FC236}">
                  <a16:creationId xmlns:a16="http://schemas.microsoft.com/office/drawing/2014/main" id="{3E334840-D275-451D-A605-06D5FB315A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5" name="グループ化 274">
            <a:extLst>
              <a:ext uri="{FF2B5EF4-FFF2-40B4-BE49-F238E27FC236}">
                <a16:creationId xmlns:a16="http://schemas.microsoft.com/office/drawing/2014/main" id="{9EA53FBA-2DBF-496C-B1DF-6CE586D610AE}"/>
              </a:ext>
            </a:extLst>
          </p:cNvPr>
          <p:cNvGrpSpPr/>
          <p:nvPr/>
        </p:nvGrpSpPr>
        <p:grpSpPr>
          <a:xfrm>
            <a:off x="3368249" y="16660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6" name="四角形: 上の 2 つの角を丸める 275">
              <a:extLst>
                <a:ext uri="{FF2B5EF4-FFF2-40B4-BE49-F238E27FC236}">
                  <a16:creationId xmlns:a16="http://schemas.microsoft.com/office/drawing/2014/main" id="{79C17CE7-3937-4BE4-B572-6B62336DA1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長久手市</a:t>
              </a:r>
            </a:p>
          </p:txBody>
        </p:sp>
        <p:sp>
          <p:nvSpPr>
            <p:cNvPr id="277" name="四角形: 上の 2 つの角を丸める 276">
              <a:extLst>
                <a:ext uri="{FF2B5EF4-FFF2-40B4-BE49-F238E27FC236}">
                  <a16:creationId xmlns:a16="http://schemas.microsoft.com/office/drawing/2014/main" id="{91EC34BB-5725-4821-B997-2C83148351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6AC68494-EBC5-44AB-BBD0-AF801CD04A53}"/>
              </a:ext>
            </a:extLst>
          </p:cNvPr>
          <p:cNvGrpSpPr/>
          <p:nvPr/>
        </p:nvGrpSpPr>
        <p:grpSpPr>
          <a:xfrm>
            <a:off x="3368249" y="233697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79" name="四角形: 上の 2 つの角を丸める 278">
              <a:extLst>
                <a:ext uri="{FF2B5EF4-FFF2-40B4-BE49-F238E27FC236}">
                  <a16:creationId xmlns:a16="http://schemas.microsoft.com/office/drawing/2014/main" id="{F76AD731-ABB5-477B-AED4-377E0722A9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みよし市</a:t>
              </a:r>
            </a:p>
          </p:txBody>
        </p:sp>
        <p:sp>
          <p:nvSpPr>
            <p:cNvPr id="280" name="四角形: 上の 2 つの角を丸める 279">
              <a:extLst>
                <a:ext uri="{FF2B5EF4-FFF2-40B4-BE49-F238E27FC236}">
                  <a16:creationId xmlns:a16="http://schemas.microsoft.com/office/drawing/2014/main" id="{2180596C-D63A-434A-97FF-4CC330175D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0DEE8FB8-D75A-46EF-A4AD-BA53512100D4}"/>
              </a:ext>
            </a:extLst>
          </p:cNvPr>
          <p:cNvGrpSpPr/>
          <p:nvPr/>
        </p:nvGrpSpPr>
        <p:grpSpPr>
          <a:xfrm>
            <a:off x="1111611" y="280675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CAD6F3E4-C33A-44AE-A6B5-BFEB347CBE3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飛島村</a:t>
              </a:r>
            </a:p>
          </p:txBody>
        </p:sp>
        <p:sp>
          <p:nvSpPr>
            <p:cNvPr id="283" name="四角形: 上の 2 つの角を丸める 282">
              <a:extLst>
                <a:ext uri="{FF2B5EF4-FFF2-40B4-BE49-F238E27FC236}">
                  <a16:creationId xmlns:a16="http://schemas.microsoft.com/office/drawing/2014/main" id="{20CEBC91-7604-4912-B8AE-A3FD685252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C4C54722-7B96-4336-AC83-04A65F4C47E2}"/>
              </a:ext>
            </a:extLst>
          </p:cNvPr>
          <p:cNvGrpSpPr/>
          <p:nvPr/>
        </p:nvGrpSpPr>
        <p:grpSpPr>
          <a:xfrm>
            <a:off x="348213" y="327850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5" name="四角形: 上の 2 つの角を丸める 284">
              <a:extLst>
                <a:ext uri="{FF2B5EF4-FFF2-40B4-BE49-F238E27FC236}">
                  <a16:creationId xmlns:a16="http://schemas.microsoft.com/office/drawing/2014/main" id="{5D506D3E-C9D8-4D07-8D32-73A2BF5774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弥富市</a:t>
              </a:r>
            </a:p>
          </p:txBody>
        </p:sp>
        <p:sp>
          <p:nvSpPr>
            <p:cNvPr id="286" name="四角形: 上の 2 つの角を丸める 285">
              <a:extLst>
                <a:ext uri="{FF2B5EF4-FFF2-40B4-BE49-F238E27FC236}">
                  <a16:creationId xmlns:a16="http://schemas.microsoft.com/office/drawing/2014/main" id="{36DCA224-D880-4B21-AA25-FE2E7438FE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A99F01EB-30A4-4266-88B1-F2E6FA680BB5}"/>
              </a:ext>
            </a:extLst>
          </p:cNvPr>
          <p:cNvGrpSpPr/>
          <p:nvPr/>
        </p:nvGrpSpPr>
        <p:grpSpPr>
          <a:xfrm>
            <a:off x="2043291" y="12001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2A851514-1E15-4168-9AA6-119DD0E2F1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豊山町</a:t>
              </a:r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39088C91-73A2-4837-9E94-6DFD09A1ED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98895EB8-A014-4915-BBB1-2CF23E0FB480}"/>
              </a:ext>
            </a:extLst>
          </p:cNvPr>
          <p:cNvGrpSpPr/>
          <p:nvPr/>
        </p:nvGrpSpPr>
        <p:grpSpPr>
          <a:xfrm>
            <a:off x="541968" y="12001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1" name="四角形: 上の 2 つの角を丸める 290">
              <a:extLst>
                <a:ext uri="{FF2B5EF4-FFF2-40B4-BE49-F238E27FC236}">
                  <a16:creationId xmlns:a16="http://schemas.microsoft.com/office/drawing/2014/main" id="{7BF03F00-EBC4-4369-B61F-209E0779E4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北名古屋市</a:t>
              </a:r>
            </a:p>
          </p:txBody>
        </p:sp>
        <p:sp>
          <p:nvSpPr>
            <p:cNvPr id="292" name="四角形: 上の 2 つの角を丸める 291">
              <a:extLst>
                <a:ext uri="{FF2B5EF4-FFF2-40B4-BE49-F238E27FC236}">
                  <a16:creationId xmlns:a16="http://schemas.microsoft.com/office/drawing/2014/main" id="{A7EB883E-CCA6-48D3-AF5A-A96A53AC38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3" name="グループ化 292">
            <a:extLst>
              <a:ext uri="{FF2B5EF4-FFF2-40B4-BE49-F238E27FC236}">
                <a16:creationId xmlns:a16="http://schemas.microsoft.com/office/drawing/2014/main" id="{80DF62C9-FE3E-4F48-9A19-964CA0DCD8EC}"/>
              </a:ext>
            </a:extLst>
          </p:cNvPr>
          <p:cNvGrpSpPr/>
          <p:nvPr/>
        </p:nvGrpSpPr>
        <p:grpSpPr>
          <a:xfrm>
            <a:off x="108513" y="7216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0206493C-8FC8-40F9-A723-511E2EE571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稲沢市</a:t>
              </a:r>
            </a:p>
          </p:txBody>
        </p:sp>
        <p:sp>
          <p:nvSpPr>
            <p:cNvPr id="295" name="四角形: 上の 2 つの角を丸める 294">
              <a:extLst>
                <a:ext uri="{FF2B5EF4-FFF2-40B4-BE49-F238E27FC236}">
                  <a16:creationId xmlns:a16="http://schemas.microsoft.com/office/drawing/2014/main" id="{06ABD6AE-F630-4F34-97D5-78DCAD2081C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6" name="グループ化 295">
            <a:extLst>
              <a:ext uri="{FF2B5EF4-FFF2-40B4-BE49-F238E27FC236}">
                <a16:creationId xmlns:a16="http://schemas.microsoft.com/office/drawing/2014/main" id="{9CE34F41-6A27-48F9-917C-41ED849138D1}"/>
              </a:ext>
            </a:extLst>
          </p:cNvPr>
          <p:cNvGrpSpPr/>
          <p:nvPr/>
        </p:nvGrpSpPr>
        <p:grpSpPr>
          <a:xfrm>
            <a:off x="1292630" y="120014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7" name="四角形: 上の 2 つの角を丸める 296">
              <a:extLst>
                <a:ext uri="{FF2B5EF4-FFF2-40B4-BE49-F238E27FC236}">
                  <a16:creationId xmlns:a16="http://schemas.microsoft.com/office/drawing/2014/main" id="{9039AADF-77EE-49B9-8B07-6B064476DBA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岩倉市</a:t>
              </a:r>
            </a:p>
          </p:txBody>
        </p:sp>
        <p:sp>
          <p:nvSpPr>
            <p:cNvPr id="298" name="四角形: 上の 2 つの角を丸める 297">
              <a:extLst>
                <a:ext uri="{FF2B5EF4-FFF2-40B4-BE49-F238E27FC236}">
                  <a16:creationId xmlns:a16="http://schemas.microsoft.com/office/drawing/2014/main" id="{87F069A1-A313-436E-9F90-BCBD4D6CF6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4668AE70-5669-4F68-A2B3-5F3D1C145628}"/>
              </a:ext>
            </a:extLst>
          </p:cNvPr>
          <p:cNvGrpSpPr/>
          <p:nvPr/>
        </p:nvGrpSpPr>
        <p:grpSpPr>
          <a:xfrm>
            <a:off x="1841955" y="1669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0" name="四角形: 上の 2 つの角を丸める 299">
              <a:extLst>
                <a:ext uri="{FF2B5EF4-FFF2-40B4-BE49-F238E27FC236}">
                  <a16:creationId xmlns:a16="http://schemas.microsoft.com/office/drawing/2014/main" id="{87A8B6FA-2CC6-446C-B0C5-D5705DFA7C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清須市</a:t>
              </a:r>
            </a:p>
          </p:txBody>
        </p: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92A27E3D-B3E9-4C78-9643-1B5D39C87F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5E46F086-B6FA-4C7D-A0E8-5E5BF27E80F1}"/>
              </a:ext>
            </a:extLst>
          </p:cNvPr>
          <p:cNvGrpSpPr/>
          <p:nvPr/>
        </p:nvGrpSpPr>
        <p:grpSpPr>
          <a:xfrm>
            <a:off x="340632" y="1669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3" name="四角形: 上の 2 つの角を丸める 302">
              <a:extLst>
                <a:ext uri="{FF2B5EF4-FFF2-40B4-BE49-F238E27FC236}">
                  <a16:creationId xmlns:a16="http://schemas.microsoft.com/office/drawing/2014/main" id="{F5BDDB68-76D9-4464-9C45-45C667A497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愛西市</a:t>
              </a:r>
            </a:p>
          </p:txBody>
        </p:sp>
        <p:sp>
          <p:nvSpPr>
            <p:cNvPr id="304" name="四角形: 上の 2 つの角を丸める 303">
              <a:extLst>
                <a:ext uri="{FF2B5EF4-FFF2-40B4-BE49-F238E27FC236}">
                  <a16:creationId xmlns:a16="http://schemas.microsoft.com/office/drawing/2014/main" id="{21E9CC7D-17C7-408B-B01C-7169CB6202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53734FB0-8AA1-45BC-95CF-175535A5AE8F}"/>
              </a:ext>
            </a:extLst>
          </p:cNvPr>
          <p:cNvGrpSpPr/>
          <p:nvPr/>
        </p:nvGrpSpPr>
        <p:grpSpPr>
          <a:xfrm>
            <a:off x="1091294" y="166992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6" name="四角形: 上の 2 つの角を丸める 305">
              <a:extLst>
                <a:ext uri="{FF2B5EF4-FFF2-40B4-BE49-F238E27FC236}">
                  <a16:creationId xmlns:a16="http://schemas.microsoft.com/office/drawing/2014/main" id="{FF5B08F3-8709-46F8-BA06-06848A22D0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</a:p>
          </p:txBody>
        </p:sp>
        <p:sp>
          <p:nvSpPr>
            <p:cNvPr id="307" name="四角形: 上の 2 つの角を丸める 306">
              <a:extLst>
                <a:ext uri="{FF2B5EF4-FFF2-40B4-BE49-F238E27FC236}">
                  <a16:creationId xmlns:a16="http://schemas.microsoft.com/office/drawing/2014/main" id="{220933D5-9D6D-41FC-A155-4879224885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6FD16582-353F-43D6-8F95-50172EB00F33}"/>
              </a:ext>
            </a:extLst>
          </p:cNvPr>
          <p:cNvGrpSpPr/>
          <p:nvPr/>
        </p:nvGrpSpPr>
        <p:grpSpPr>
          <a:xfrm>
            <a:off x="348213" y="280872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09" name="四角形: 上の 2 つの角を丸める 308">
              <a:extLst>
                <a:ext uri="{FF2B5EF4-FFF2-40B4-BE49-F238E27FC236}">
                  <a16:creationId xmlns:a16="http://schemas.microsoft.com/office/drawing/2014/main" id="{B799287E-66E9-4153-ACB9-EAE53F32E9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蟹江町</a:t>
              </a:r>
            </a:p>
          </p:txBody>
        </p:sp>
        <p:sp>
          <p:nvSpPr>
            <p:cNvPr id="310" name="四角形: 上の 2 つの角を丸める 309">
              <a:extLst>
                <a:ext uri="{FF2B5EF4-FFF2-40B4-BE49-F238E27FC236}">
                  <a16:creationId xmlns:a16="http://schemas.microsoft.com/office/drawing/2014/main" id="{0C4853EF-0CCA-4AE8-B5A8-90B9D8E7D15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1" name="グループ化 310">
            <a:extLst>
              <a:ext uri="{FF2B5EF4-FFF2-40B4-BE49-F238E27FC236}">
                <a16:creationId xmlns:a16="http://schemas.microsoft.com/office/drawing/2014/main" id="{6D218EDD-2123-4062-BFC9-9B65EDA47F0F}"/>
              </a:ext>
            </a:extLst>
          </p:cNvPr>
          <p:cNvGrpSpPr/>
          <p:nvPr/>
        </p:nvGrpSpPr>
        <p:grpSpPr>
          <a:xfrm>
            <a:off x="977387" y="214402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2" name="四角形: 上の 2 つの角を丸める 311">
              <a:extLst>
                <a:ext uri="{FF2B5EF4-FFF2-40B4-BE49-F238E27FC236}">
                  <a16:creationId xmlns:a16="http://schemas.microsoft.com/office/drawing/2014/main" id="{9CC4C976-C31C-40D9-BAAE-971470AB9C2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あま市</a:t>
              </a:r>
            </a:p>
          </p:txBody>
        </p:sp>
        <p:sp>
          <p:nvSpPr>
            <p:cNvPr id="313" name="四角形: 上の 2 つの角を丸める 312">
              <a:extLst>
                <a:ext uri="{FF2B5EF4-FFF2-40B4-BE49-F238E27FC236}">
                  <a16:creationId xmlns:a16="http://schemas.microsoft.com/office/drawing/2014/main" id="{1AB578E8-8EBE-4423-A264-F096FE65668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28394DC2-B4C3-4DA8-9CAD-765546F152C6}"/>
              </a:ext>
            </a:extLst>
          </p:cNvPr>
          <p:cNvGrpSpPr/>
          <p:nvPr/>
        </p:nvGrpSpPr>
        <p:grpSpPr>
          <a:xfrm>
            <a:off x="213989" y="214599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5" name="四角形: 上の 2 つの角を丸める 314">
              <a:extLst>
                <a:ext uri="{FF2B5EF4-FFF2-40B4-BE49-F238E27FC236}">
                  <a16:creationId xmlns:a16="http://schemas.microsoft.com/office/drawing/2014/main" id="{459C9B70-9AA9-496F-85FD-409C079F91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津島市</a:t>
              </a:r>
            </a:p>
          </p:txBody>
        </p:sp>
        <p:sp>
          <p:nvSpPr>
            <p:cNvPr id="316" name="四角形: 上の 2 つの角を丸める 315">
              <a:extLst>
                <a:ext uri="{FF2B5EF4-FFF2-40B4-BE49-F238E27FC236}">
                  <a16:creationId xmlns:a16="http://schemas.microsoft.com/office/drawing/2014/main" id="{36ADD979-36A2-4222-8252-FF6508CD177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5385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2779</TotalTime>
  <Words>611</Words>
  <Application>Microsoft Office PowerPoint</Application>
  <PresentationFormat>A4 210 x 297 mm</PresentationFormat>
  <Paragraphs>575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dmap022_愛知県の市町村別の数値入力データマップ</dc:title>
  <dc:subject>dmap022_愛知県の市町村別の数値入力データマップ</dc:subject>
  <dc:creator>でじけろお</dc:creator>
  <cp:revision>1</cp:revision>
  <dcterms:created xsi:type="dcterms:W3CDTF">2011-09-01T12:09:10Z</dcterms:created>
  <dcterms:modified xsi:type="dcterms:W3CDTF">2022-04-11T06:16:12Z</dcterms:modified>
  <cp:version>1</cp:version>
</cp:coreProperties>
</file>